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3538200" cy="9759950"/>
  <p:notesSz cx="13538200" cy="9759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15365" y="3025584"/>
            <a:ext cx="11507470" cy="20495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30730" y="5465572"/>
            <a:ext cx="9476740" cy="2439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93959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93959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76910" y="2244788"/>
            <a:ext cx="5889117" cy="64415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972173" y="2244788"/>
            <a:ext cx="5889117" cy="64415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93959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16719" y="1764112"/>
            <a:ext cx="2869565" cy="460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rgbClr val="93959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6910" y="2244788"/>
            <a:ext cx="12184380" cy="64415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02988" y="9076754"/>
            <a:ext cx="4332224" cy="487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76910" y="9076754"/>
            <a:ext cx="3113786" cy="487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747504" y="9076754"/>
            <a:ext cx="3113786" cy="487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" y="0"/>
            <a:ext cx="13536294" cy="9756140"/>
            <a:chOff x="3" y="0"/>
            <a:chExt cx="13536294" cy="9756140"/>
          </a:xfrm>
        </p:grpSpPr>
        <p:sp>
          <p:nvSpPr>
            <p:cNvPr id="3" name="object 3"/>
            <p:cNvSpPr/>
            <p:nvPr/>
          </p:nvSpPr>
          <p:spPr>
            <a:xfrm>
              <a:off x="71996" y="71997"/>
              <a:ext cx="13397865" cy="9627235"/>
            </a:xfrm>
            <a:custGeom>
              <a:avLst/>
              <a:gdLst/>
              <a:ahLst/>
              <a:cxnLst/>
              <a:rect l="l" t="t" r="r" b="b"/>
              <a:pathLst>
                <a:path w="13397865" h="9627235">
                  <a:moveTo>
                    <a:pt x="6982193" y="9627069"/>
                  </a:moveTo>
                  <a:lnTo>
                    <a:pt x="7071560" y="9622771"/>
                  </a:lnTo>
                  <a:lnTo>
                    <a:pt x="7148753" y="9610800"/>
                  </a:lnTo>
                  <a:lnTo>
                    <a:pt x="7214650" y="9592543"/>
                  </a:lnTo>
                  <a:lnTo>
                    <a:pt x="7270124" y="9569387"/>
                  </a:lnTo>
                  <a:lnTo>
                    <a:pt x="7316052" y="9542719"/>
                  </a:lnTo>
                  <a:lnTo>
                    <a:pt x="7353309" y="9513925"/>
                  </a:lnTo>
                  <a:lnTo>
                    <a:pt x="7382772" y="9484392"/>
                  </a:lnTo>
                  <a:lnTo>
                    <a:pt x="7421813" y="9428657"/>
                  </a:lnTo>
                  <a:lnTo>
                    <a:pt x="7440180" y="9386607"/>
                  </a:lnTo>
                  <a:lnTo>
                    <a:pt x="7453207" y="9319367"/>
                  </a:lnTo>
                  <a:lnTo>
                    <a:pt x="7461535" y="9269398"/>
                  </a:lnTo>
                  <a:lnTo>
                    <a:pt x="7469863" y="9219430"/>
                  </a:lnTo>
                  <a:lnTo>
                    <a:pt x="7478191" y="9169462"/>
                  </a:lnTo>
                  <a:lnTo>
                    <a:pt x="7486519" y="9119494"/>
                  </a:lnTo>
                  <a:lnTo>
                    <a:pt x="7494847" y="9069526"/>
                  </a:lnTo>
                  <a:lnTo>
                    <a:pt x="7503175" y="9019558"/>
                  </a:lnTo>
                  <a:lnTo>
                    <a:pt x="7511503" y="8969590"/>
                  </a:lnTo>
                  <a:lnTo>
                    <a:pt x="7519831" y="8919622"/>
                  </a:lnTo>
                  <a:lnTo>
                    <a:pt x="7528159" y="8869654"/>
                  </a:lnTo>
                  <a:lnTo>
                    <a:pt x="7536488" y="8819687"/>
                  </a:lnTo>
                  <a:lnTo>
                    <a:pt x="7544816" y="8769719"/>
                  </a:lnTo>
                  <a:lnTo>
                    <a:pt x="7553144" y="8719752"/>
                  </a:lnTo>
                  <a:lnTo>
                    <a:pt x="7561472" y="8669784"/>
                  </a:lnTo>
                  <a:lnTo>
                    <a:pt x="7569801" y="8619817"/>
                  </a:lnTo>
                  <a:lnTo>
                    <a:pt x="7578129" y="8569850"/>
                  </a:lnTo>
                  <a:lnTo>
                    <a:pt x="7586457" y="8519882"/>
                  </a:lnTo>
                  <a:lnTo>
                    <a:pt x="7594786" y="8469915"/>
                  </a:lnTo>
                  <a:lnTo>
                    <a:pt x="7603114" y="8419948"/>
                  </a:lnTo>
                  <a:lnTo>
                    <a:pt x="7611442" y="8369981"/>
                  </a:lnTo>
                  <a:lnTo>
                    <a:pt x="7619771" y="8320013"/>
                  </a:lnTo>
                  <a:lnTo>
                    <a:pt x="7628099" y="8270046"/>
                  </a:lnTo>
                  <a:lnTo>
                    <a:pt x="7636427" y="8220079"/>
                  </a:lnTo>
                  <a:lnTo>
                    <a:pt x="7644755" y="8170112"/>
                  </a:lnTo>
                  <a:lnTo>
                    <a:pt x="7653083" y="8120145"/>
                  </a:lnTo>
                  <a:lnTo>
                    <a:pt x="7661412" y="8070177"/>
                  </a:lnTo>
                  <a:lnTo>
                    <a:pt x="7669740" y="8020210"/>
                  </a:lnTo>
                  <a:lnTo>
                    <a:pt x="7678068" y="7970243"/>
                  </a:lnTo>
                  <a:lnTo>
                    <a:pt x="7686396" y="7920275"/>
                  </a:lnTo>
                  <a:lnTo>
                    <a:pt x="7694724" y="7870308"/>
                  </a:lnTo>
                  <a:lnTo>
                    <a:pt x="7703052" y="7820341"/>
                  </a:lnTo>
                  <a:lnTo>
                    <a:pt x="7711379" y="7770373"/>
                  </a:lnTo>
                  <a:lnTo>
                    <a:pt x="7719707" y="7720406"/>
                  </a:lnTo>
                  <a:lnTo>
                    <a:pt x="7770360" y="7720405"/>
                  </a:lnTo>
                  <a:lnTo>
                    <a:pt x="7821014" y="7720405"/>
                  </a:lnTo>
                  <a:lnTo>
                    <a:pt x="7871667" y="7720405"/>
                  </a:lnTo>
                  <a:lnTo>
                    <a:pt x="7922320" y="7720404"/>
                  </a:lnTo>
                  <a:lnTo>
                    <a:pt x="7972974" y="7720404"/>
                  </a:lnTo>
                  <a:lnTo>
                    <a:pt x="8023627" y="7720404"/>
                  </a:lnTo>
                  <a:lnTo>
                    <a:pt x="8074280" y="7720403"/>
                  </a:lnTo>
                  <a:lnTo>
                    <a:pt x="8124934" y="7720403"/>
                  </a:lnTo>
                  <a:lnTo>
                    <a:pt x="8175587" y="7720403"/>
                  </a:lnTo>
                  <a:lnTo>
                    <a:pt x="8226240" y="7720402"/>
                  </a:lnTo>
                  <a:lnTo>
                    <a:pt x="8276894" y="7720402"/>
                  </a:lnTo>
                  <a:lnTo>
                    <a:pt x="8327547" y="7720402"/>
                  </a:lnTo>
                  <a:lnTo>
                    <a:pt x="8378200" y="7720401"/>
                  </a:lnTo>
                  <a:lnTo>
                    <a:pt x="8428854" y="7720401"/>
                  </a:lnTo>
                  <a:lnTo>
                    <a:pt x="8479507" y="7720401"/>
                  </a:lnTo>
                  <a:lnTo>
                    <a:pt x="8530160" y="7720400"/>
                  </a:lnTo>
                  <a:lnTo>
                    <a:pt x="8580814" y="7720400"/>
                  </a:lnTo>
                  <a:lnTo>
                    <a:pt x="8631467" y="7720400"/>
                  </a:lnTo>
                  <a:lnTo>
                    <a:pt x="8682120" y="7720399"/>
                  </a:lnTo>
                  <a:lnTo>
                    <a:pt x="8732774" y="7720399"/>
                  </a:lnTo>
                  <a:lnTo>
                    <a:pt x="8783427" y="7720399"/>
                  </a:lnTo>
                  <a:lnTo>
                    <a:pt x="8834081" y="7720398"/>
                  </a:lnTo>
                  <a:lnTo>
                    <a:pt x="8884734" y="7720398"/>
                  </a:lnTo>
                  <a:lnTo>
                    <a:pt x="8935387" y="7720398"/>
                  </a:lnTo>
                  <a:lnTo>
                    <a:pt x="8986041" y="7720397"/>
                  </a:lnTo>
                  <a:lnTo>
                    <a:pt x="9036694" y="7720397"/>
                  </a:lnTo>
                  <a:lnTo>
                    <a:pt x="9087348" y="7720397"/>
                  </a:lnTo>
                  <a:lnTo>
                    <a:pt x="9138001" y="7720396"/>
                  </a:lnTo>
                  <a:lnTo>
                    <a:pt x="9188654" y="7720396"/>
                  </a:lnTo>
                  <a:lnTo>
                    <a:pt x="9239308" y="7720395"/>
                  </a:lnTo>
                  <a:lnTo>
                    <a:pt x="9289961" y="7720395"/>
                  </a:lnTo>
                  <a:lnTo>
                    <a:pt x="9340615" y="7720395"/>
                  </a:lnTo>
                  <a:lnTo>
                    <a:pt x="9391268" y="7720394"/>
                  </a:lnTo>
                  <a:lnTo>
                    <a:pt x="9441922" y="7720394"/>
                  </a:lnTo>
                  <a:lnTo>
                    <a:pt x="9492575" y="7720394"/>
                  </a:lnTo>
                  <a:lnTo>
                    <a:pt x="9543228" y="7720393"/>
                  </a:lnTo>
                  <a:lnTo>
                    <a:pt x="9593882" y="7720393"/>
                  </a:lnTo>
                  <a:lnTo>
                    <a:pt x="9644535" y="7720393"/>
                  </a:lnTo>
                  <a:lnTo>
                    <a:pt x="9695189" y="7720392"/>
                  </a:lnTo>
                  <a:lnTo>
                    <a:pt x="9745842" y="7720392"/>
                  </a:lnTo>
                  <a:lnTo>
                    <a:pt x="9796496" y="7720392"/>
                  </a:lnTo>
                  <a:lnTo>
                    <a:pt x="9847149" y="7720391"/>
                  </a:lnTo>
                  <a:lnTo>
                    <a:pt x="9897803" y="7720391"/>
                  </a:lnTo>
                  <a:lnTo>
                    <a:pt x="9948456" y="7720391"/>
                  </a:lnTo>
                  <a:lnTo>
                    <a:pt x="9999110" y="7720390"/>
                  </a:lnTo>
                  <a:lnTo>
                    <a:pt x="10049763" y="7720390"/>
                  </a:lnTo>
                  <a:lnTo>
                    <a:pt x="10100417" y="7720390"/>
                  </a:lnTo>
                  <a:lnTo>
                    <a:pt x="10151070" y="7720389"/>
                  </a:lnTo>
                  <a:lnTo>
                    <a:pt x="10201724" y="7720389"/>
                  </a:lnTo>
                  <a:lnTo>
                    <a:pt x="10252377" y="7720389"/>
                  </a:lnTo>
                  <a:lnTo>
                    <a:pt x="10303031" y="7720388"/>
                  </a:lnTo>
                  <a:lnTo>
                    <a:pt x="10353684" y="7720388"/>
                  </a:lnTo>
                  <a:lnTo>
                    <a:pt x="10404338" y="7720388"/>
                  </a:lnTo>
                  <a:lnTo>
                    <a:pt x="10454991" y="7720387"/>
                  </a:lnTo>
                  <a:lnTo>
                    <a:pt x="10505645" y="7720387"/>
                  </a:lnTo>
                  <a:lnTo>
                    <a:pt x="10556298" y="7720387"/>
                  </a:lnTo>
                  <a:lnTo>
                    <a:pt x="10606952" y="7720386"/>
                  </a:lnTo>
                  <a:lnTo>
                    <a:pt x="10657605" y="7720386"/>
                  </a:lnTo>
                  <a:lnTo>
                    <a:pt x="10708259" y="7720386"/>
                  </a:lnTo>
                  <a:lnTo>
                    <a:pt x="10758912" y="7720385"/>
                  </a:lnTo>
                  <a:lnTo>
                    <a:pt x="10809566" y="7720385"/>
                  </a:lnTo>
                  <a:lnTo>
                    <a:pt x="10860219" y="7720385"/>
                  </a:lnTo>
                  <a:lnTo>
                    <a:pt x="10910873" y="7720384"/>
                  </a:lnTo>
                  <a:lnTo>
                    <a:pt x="10961527" y="7720384"/>
                  </a:lnTo>
                  <a:lnTo>
                    <a:pt x="11012180" y="7720384"/>
                  </a:lnTo>
                  <a:lnTo>
                    <a:pt x="11062834" y="7720383"/>
                  </a:lnTo>
                  <a:lnTo>
                    <a:pt x="11113487" y="7720383"/>
                  </a:lnTo>
                  <a:lnTo>
                    <a:pt x="11164141" y="7720383"/>
                  </a:lnTo>
                  <a:lnTo>
                    <a:pt x="11214794" y="7720382"/>
                  </a:lnTo>
                  <a:lnTo>
                    <a:pt x="11265448" y="7720382"/>
                  </a:lnTo>
                  <a:lnTo>
                    <a:pt x="11316101" y="7720382"/>
                  </a:lnTo>
                  <a:lnTo>
                    <a:pt x="11366755" y="7720381"/>
                  </a:lnTo>
                  <a:lnTo>
                    <a:pt x="11417409" y="7720381"/>
                  </a:lnTo>
                  <a:lnTo>
                    <a:pt x="11468062" y="7720381"/>
                  </a:lnTo>
                  <a:lnTo>
                    <a:pt x="11518716" y="7720380"/>
                  </a:lnTo>
                  <a:lnTo>
                    <a:pt x="11569369" y="7720380"/>
                  </a:lnTo>
                  <a:lnTo>
                    <a:pt x="11620023" y="7720380"/>
                  </a:lnTo>
                  <a:lnTo>
                    <a:pt x="11670676" y="7720379"/>
                  </a:lnTo>
                  <a:lnTo>
                    <a:pt x="11721330" y="7720379"/>
                  </a:lnTo>
                  <a:lnTo>
                    <a:pt x="11771984" y="7720378"/>
                  </a:lnTo>
                  <a:lnTo>
                    <a:pt x="11822637" y="7720378"/>
                  </a:lnTo>
                  <a:lnTo>
                    <a:pt x="11873291" y="7720378"/>
                  </a:lnTo>
                  <a:lnTo>
                    <a:pt x="11923944" y="7720377"/>
                  </a:lnTo>
                  <a:lnTo>
                    <a:pt x="11974598" y="7720377"/>
                  </a:lnTo>
                  <a:lnTo>
                    <a:pt x="12025252" y="7720377"/>
                  </a:lnTo>
                  <a:lnTo>
                    <a:pt x="12075905" y="7720376"/>
                  </a:lnTo>
                  <a:lnTo>
                    <a:pt x="12126559" y="7720376"/>
                  </a:lnTo>
                  <a:lnTo>
                    <a:pt x="12177212" y="7720376"/>
                  </a:lnTo>
                  <a:lnTo>
                    <a:pt x="12227866" y="7720375"/>
                  </a:lnTo>
                  <a:lnTo>
                    <a:pt x="12278519" y="7720375"/>
                  </a:lnTo>
                  <a:lnTo>
                    <a:pt x="12329173" y="7720375"/>
                  </a:lnTo>
                  <a:lnTo>
                    <a:pt x="12379827" y="7720374"/>
                  </a:lnTo>
                  <a:lnTo>
                    <a:pt x="12430480" y="7720374"/>
                  </a:lnTo>
                  <a:lnTo>
                    <a:pt x="12481134" y="7720374"/>
                  </a:lnTo>
                  <a:lnTo>
                    <a:pt x="12531787" y="7720373"/>
                  </a:lnTo>
                  <a:lnTo>
                    <a:pt x="12582441" y="7720373"/>
                  </a:lnTo>
                  <a:lnTo>
                    <a:pt x="12633095" y="7720373"/>
                  </a:lnTo>
                  <a:lnTo>
                    <a:pt x="12683748" y="7720372"/>
                  </a:lnTo>
                  <a:lnTo>
                    <a:pt x="12734402" y="7720372"/>
                  </a:lnTo>
                  <a:lnTo>
                    <a:pt x="12785055" y="7720372"/>
                  </a:lnTo>
                  <a:lnTo>
                    <a:pt x="12835709" y="7720371"/>
                  </a:lnTo>
                  <a:lnTo>
                    <a:pt x="12886363" y="7720371"/>
                  </a:lnTo>
                  <a:lnTo>
                    <a:pt x="12937016" y="7720371"/>
                  </a:lnTo>
                  <a:lnTo>
                    <a:pt x="12987670" y="7720370"/>
                  </a:lnTo>
                  <a:lnTo>
                    <a:pt x="13038324" y="7720370"/>
                  </a:lnTo>
                  <a:lnTo>
                    <a:pt x="13088977" y="7720370"/>
                  </a:lnTo>
                  <a:lnTo>
                    <a:pt x="13139631" y="7720369"/>
                  </a:lnTo>
                  <a:lnTo>
                    <a:pt x="13190284" y="7720369"/>
                  </a:lnTo>
                  <a:lnTo>
                    <a:pt x="13240938" y="7720369"/>
                  </a:lnTo>
                  <a:lnTo>
                    <a:pt x="13291592" y="7720368"/>
                  </a:lnTo>
                  <a:lnTo>
                    <a:pt x="13342245" y="7720368"/>
                  </a:lnTo>
                  <a:lnTo>
                    <a:pt x="13392899" y="7720368"/>
                  </a:lnTo>
                  <a:lnTo>
                    <a:pt x="13397382" y="7720368"/>
                  </a:lnTo>
                  <a:lnTo>
                    <a:pt x="13397382" y="7715885"/>
                  </a:lnTo>
                  <a:lnTo>
                    <a:pt x="13397382" y="4495"/>
                  </a:lnTo>
                  <a:lnTo>
                    <a:pt x="13397382" y="0"/>
                  </a:lnTo>
                  <a:lnTo>
                    <a:pt x="13392899" y="0"/>
                  </a:lnTo>
                  <a:lnTo>
                    <a:pt x="2027453" y="0"/>
                  </a:lnTo>
                  <a:lnTo>
                    <a:pt x="259803" y="328422"/>
                  </a:lnTo>
                  <a:lnTo>
                    <a:pt x="191250" y="350830"/>
                  </a:lnTo>
                  <a:lnTo>
                    <a:pt x="150355" y="370004"/>
                  </a:lnTo>
                  <a:lnTo>
                    <a:pt x="107454" y="396277"/>
                  </a:lnTo>
                  <a:lnTo>
                    <a:pt x="66758" y="430401"/>
                  </a:lnTo>
                  <a:lnTo>
                    <a:pt x="32477" y="473123"/>
                  </a:lnTo>
                  <a:lnTo>
                    <a:pt x="8820" y="525194"/>
                  </a:lnTo>
                  <a:lnTo>
                    <a:pt x="0" y="587362"/>
                  </a:lnTo>
                  <a:lnTo>
                    <a:pt x="286" y="4224553"/>
                  </a:lnTo>
                  <a:lnTo>
                    <a:pt x="433" y="6114805"/>
                  </a:lnTo>
                  <a:lnTo>
                    <a:pt x="487" y="6868186"/>
                  </a:lnTo>
                  <a:lnTo>
                    <a:pt x="495" y="7094766"/>
                  </a:lnTo>
                  <a:lnTo>
                    <a:pt x="4983" y="7152319"/>
                  </a:lnTo>
                  <a:lnTo>
                    <a:pt x="18407" y="7203767"/>
                  </a:lnTo>
                  <a:lnTo>
                    <a:pt x="40705" y="7248942"/>
                  </a:lnTo>
                  <a:lnTo>
                    <a:pt x="71818" y="7287679"/>
                  </a:lnTo>
                  <a:lnTo>
                    <a:pt x="123973" y="7327121"/>
                  </a:lnTo>
                  <a:lnTo>
                    <a:pt x="178315" y="7351191"/>
                  </a:lnTo>
                  <a:lnTo>
                    <a:pt x="227022" y="7363684"/>
                  </a:lnTo>
                  <a:lnTo>
                    <a:pt x="276250" y="7369124"/>
                  </a:lnTo>
                  <a:lnTo>
                    <a:pt x="325896" y="7378347"/>
                  </a:lnTo>
                  <a:lnTo>
                    <a:pt x="375543" y="7387570"/>
                  </a:lnTo>
                  <a:lnTo>
                    <a:pt x="425189" y="7396794"/>
                  </a:lnTo>
                  <a:lnTo>
                    <a:pt x="474835" y="7406017"/>
                  </a:lnTo>
                  <a:lnTo>
                    <a:pt x="524482" y="7415241"/>
                  </a:lnTo>
                  <a:lnTo>
                    <a:pt x="574129" y="7424465"/>
                  </a:lnTo>
                  <a:lnTo>
                    <a:pt x="623775" y="7433688"/>
                  </a:lnTo>
                  <a:lnTo>
                    <a:pt x="673422" y="7442912"/>
                  </a:lnTo>
                  <a:lnTo>
                    <a:pt x="723068" y="7452136"/>
                  </a:lnTo>
                  <a:lnTo>
                    <a:pt x="772715" y="7461360"/>
                  </a:lnTo>
                  <a:lnTo>
                    <a:pt x="822362" y="7470584"/>
                  </a:lnTo>
                  <a:lnTo>
                    <a:pt x="872008" y="7479808"/>
                  </a:lnTo>
                  <a:lnTo>
                    <a:pt x="921655" y="7489032"/>
                  </a:lnTo>
                  <a:lnTo>
                    <a:pt x="971301" y="7498256"/>
                  </a:lnTo>
                  <a:lnTo>
                    <a:pt x="1020948" y="7507480"/>
                  </a:lnTo>
                  <a:lnTo>
                    <a:pt x="1070595" y="7516704"/>
                  </a:lnTo>
                  <a:lnTo>
                    <a:pt x="1120241" y="7525928"/>
                  </a:lnTo>
                  <a:lnTo>
                    <a:pt x="1169888" y="7535152"/>
                  </a:lnTo>
                  <a:lnTo>
                    <a:pt x="1219534" y="7544376"/>
                  </a:lnTo>
                  <a:lnTo>
                    <a:pt x="1269181" y="7553600"/>
                  </a:lnTo>
                  <a:lnTo>
                    <a:pt x="1318828" y="7562824"/>
                  </a:lnTo>
                  <a:lnTo>
                    <a:pt x="1368474" y="7572047"/>
                  </a:lnTo>
                  <a:lnTo>
                    <a:pt x="1418120" y="7581271"/>
                  </a:lnTo>
                  <a:lnTo>
                    <a:pt x="1467767" y="7590495"/>
                  </a:lnTo>
                  <a:lnTo>
                    <a:pt x="1517413" y="7599719"/>
                  </a:lnTo>
                  <a:lnTo>
                    <a:pt x="1567059" y="7608942"/>
                  </a:lnTo>
                  <a:lnTo>
                    <a:pt x="1616706" y="7618166"/>
                  </a:lnTo>
                  <a:lnTo>
                    <a:pt x="1666352" y="7627389"/>
                  </a:lnTo>
                  <a:lnTo>
                    <a:pt x="1715998" y="7636613"/>
                  </a:lnTo>
                  <a:lnTo>
                    <a:pt x="1765644" y="7645836"/>
                  </a:lnTo>
                  <a:lnTo>
                    <a:pt x="1815290" y="7655059"/>
                  </a:lnTo>
                  <a:lnTo>
                    <a:pt x="1864936" y="7664282"/>
                  </a:lnTo>
                  <a:lnTo>
                    <a:pt x="1914582" y="7673505"/>
                  </a:lnTo>
                  <a:lnTo>
                    <a:pt x="1964227" y="7682728"/>
                  </a:lnTo>
                  <a:lnTo>
                    <a:pt x="2013873" y="7691951"/>
                  </a:lnTo>
                  <a:lnTo>
                    <a:pt x="2063519" y="7701174"/>
                  </a:lnTo>
                  <a:lnTo>
                    <a:pt x="2113164" y="7710396"/>
                  </a:lnTo>
                  <a:lnTo>
                    <a:pt x="2162810" y="7719618"/>
                  </a:lnTo>
                  <a:lnTo>
                    <a:pt x="2162810" y="7844612"/>
                  </a:lnTo>
                  <a:lnTo>
                    <a:pt x="2169385" y="7912032"/>
                  </a:lnTo>
                  <a:lnTo>
                    <a:pt x="2186734" y="7972222"/>
                  </a:lnTo>
                  <a:lnTo>
                    <a:pt x="2211288" y="8024656"/>
                  </a:lnTo>
                  <a:lnTo>
                    <a:pt x="2239483" y="8068811"/>
                  </a:lnTo>
                  <a:lnTo>
                    <a:pt x="2267749" y="8104163"/>
                  </a:lnTo>
                  <a:lnTo>
                    <a:pt x="2310234" y="8146359"/>
                  </a:lnTo>
                  <a:lnTo>
                    <a:pt x="2357785" y="8183780"/>
                  </a:lnTo>
                  <a:lnTo>
                    <a:pt x="2398253" y="8215406"/>
                  </a:lnTo>
                  <a:lnTo>
                    <a:pt x="2438721" y="8247031"/>
                  </a:lnTo>
                  <a:lnTo>
                    <a:pt x="2479189" y="8278657"/>
                  </a:lnTo>
                  <a:lnTo>
                    <a:pt x="2519658" y="8310282"/>
                  </a:lnTo>
                  <a:lnTo>
                    <a:pt x="2560127" y="8341907"/>
                  </a:lnTo>
                  <a:lnTo>
                    <a:pt x="2600596" y="8373532"/>
                  </a:lnTo>
                  <a:lnTo>
                    <a:pt x="2641065" y="8405157"/>
                  </a:lnTo>
                  <a:lnTo>
                    <a:pt x="2681534" y="8436782"/>
                  </a:lnTo>
                  <a:lnTo>
                    <a:pt x="2722004" y="8468407"/>
                  </a:lnTo>
                  <a:lnTo>
                    <a:pt x="2762473" y="8500031"/>
                  </a:lnTo>
                  <a:lnTo>
                    <a:pt x="2802943" y="8531655"/>
                  </a:lnTo>
                  <a:lnTo>
                    <a:pt x="2843413" y="8563279"/>
                  </a:lnTo>
                  <a:lnTo>
                    <a:pt x="2883882" y="8594902"/>
                  </a:lnTo>
                  <a:lnTo>
                    <a:pt x="2924352" y="8626525"/>
                  </a:lnTo>
                  <a:lnTo>
                    <a:pt x="2883838" y="8656345"/>
                  </a:lnTo>
                  <a:lnTo>
                    <a:pt x="2847342" y="8689994"/>
                  </a:lnTo>
                  <a:lnTo>
                    <a:pt x="2815063" y="8727110"/>
                  </a:lnTo>
                  <a:lnTo>
                    <a:pt x="2787201" y="8767327"/>
                  </a:lnTo>
                  <a:lnTo>
                    <a:pt x="2763957" y="8810282"/>
                  </a:lnTo>
                  <a:lnTo>
                    <a:pt x="2745530" y="8855612"/>
                  </a:lnTo>
                  <a:lnTo>
                    <a:pt x="2732120" y="8902951"/>
                  </a:lnTo>
                  <a:lnTo>
                    <a:pt x="2723928" y="8951936"/>
                  </a:lnTo>
                  <a:lnTo>
                    <a:pt x="2721152" y="9002204"/>
                  </a:lnTo>
                  <a:lnTo>
                    <a:pt x="2723791" y="9051035"/>
                  </a:lnTo>
                  <a:lnTo>
                    <a:pt x="2731522" y="9098359"/>
                  </a:lnTo>
                  <a:lnTo>
                    <a:pt x="2744071" y="9143902"/>
                  </a:lnTo>
                  <a:lnTo>
                    <a:pt x="2761160" y="9187386"/>
                  </a:lnTo>
                  <a:lnTo>
                    <a:pt x="2782515" y="9228536"/>
                  </a:lnTo>
                  <a:lnTo>
                    <a:pt x="2807859" y="9267077"/>
                  </a:lnTo>
                  <a:lnTo>
                    <a:pt x="2836916" y="9302732"/>
                  </a:lnTo>
                  <a:lnTo>
                    <a:pt x="2869411" y="9335226"/>
                  </a:lnTo>
                  <a:lnTo>
                    <a:pt x="2905067" y="9364282"/>
                  </a:lnTo>
                  <a:lnTo>
                    <a:pt x="2943609" y="9389625"/>
                  </a:lnTo>
                  <a:lnTo>
                    <a:pt x="2984761" y="9410978"/>
                  </a:lnTo>
                  <a:lnTo>
                    <a:pt x="3028246" y="9428067"/>
                  </a:lnTo>
                  <a:lnTo>
                    <a:pt x="3073789" y="9440615"/>
                  </a:lnTo>
                  <a:lnTo>
                    <a:pt x="3121114" y="9448346"/>
                  </a:lnTo>
                  <a:lnTo>
                    <a:pt x="3169945" y="9450984"/>
                  </a:lnTo>
                  <a:lnTo>
                    <a:pt x="3217314" y="9448506"/>
                  </a:lnTo>
                  <a:lnTo>
                    <a:pt x="3263473" y="9441212"/>
                  </a:lnTo>
                  <a:lnTo>
                    <a:pt x="3308129" y="9429316"/>
                  </a:lnTo>
                  <a:lnTo>
                    <a:pt x="3350986" y="9413027"/>
                  </a:lnTo>
                  <a:lnTo>
                    <a:pt x="3391750" y="9392560"/>
                  </a:lnTo>
                  <a:lnTo>
                    <a:pt x="3430128" y="9368124"/>
                  </a:lnTo>
                  <a:lnTo>
                    <a:pt x="3465825" y="9339933"/>
                  </a:lnTo>
                  <a:lnTo>
                    <a:pt x="3498547" y="9308198"/>
                  </a:lnTo>
                  <a:lnTo>
                    <a:pt x="3527999" y="9273131"/>
                  </a:lnTo>
                  <a:lnTo>
                    <a:pt x="3553887" y="9234944"/>
                  </a:lnTo>
                  <a:lnTo>
                    <a:pt x="3575917" y="9193849"/>
                  </a:lnTo>
                  <a:lnTo>
                    <a:pt x="3593795" y="9150057"/>
                  </a:lnTo>
                  <a:lnTo>
                    <a:pt x="3634970" y="9182168"/>
                  </a:lnTo>
                  <a:lnTo>
                    <a:pt x="3676146" y="9214279"/>
                  </a:lnTo>
                  <a:lnTo>
                    <a:pt x="3717322" y="9246389"/>
                  </a:lnTo>
                  <a:lnTo>
                    <a:pt x="3758498" y="9278499"/>
                  </a:lnTo>
                  <a:lnTo>
                    <a:pt x="3799673" y="9310609"/>
                  </a:lnTo>
                  <a:lnTo>
                    <a:pt x="3840849" y="9342718"/>
                  </a:lnTo>
                  <a:lnTo>
                    <a:pt x="3882025" y="9374828"/>
                  </a:lnTo>
                  <a:lnTo>
                    <a:pt x="3923200" y="9406938"/>
                  </a:lnTo>
                  <a:lnTo>
                    <a:pt x="3964376" y="9439048"/>
                  </a:lnTo>
                  <a:lnTo>
                    <a:pt x="4005552" y="9471159"/>
                  </a:lnTo>
                  <a:lnTo>
                    <a:pt x="4046728" y="9503270"/>
                  </a:lnTo>
                  <a:lnTo>
                    <a:pt x="4056401" y="9510569"/>
                  </a:lnTo>
                  <a:lnTo>
                    <a:pt x="4121304" y="9552854"/>
                  </a:lnTo>
                  <a:lnTo>
                    <a:pt x="4170818" y="9579189"/>
                  </a:lnTo>
                  <a:lnTo>
                    <a:pt x="4227899" y="9603218"/>
                  </a:lnTo>
                  <a:lnTo>
                    <a:pt x="4289689" y="9620616"/>
                  </a:lnTo>
                  <a:lnTo>
                    <a:pt x="4353331" y="9627057"/>
                  </a:lnTo>
                  <a:lnTo>
                    <a:pt x="6982193" y="9627057"/>
                  </a:lnTo>
                </a:path>
              </a:pathLst>
            </a:custGeom>
            <a:ln w="8978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10348" y="6387914"/>
              <a:ext cx="763905" cy="636905"/>
            </a:xfrm>
            <a:custGeom>
              <a:avLst/>
              <a:gdLst/>
              <a:ahLst/>
              <a:cxnLst/>
              <a:rect l="l" t="t" r="r" b="b"/>
              <a:pathLst>
                <a:path w="763905" h="636904">
                  <a:moveTo>
                    <a:pt x="763562" y="636396"/>
                  </a:moveTo>
                  <a:lnTo>
                    <a:pt x="0" y="0"/>
                  </a:lnTo>
                </a:path>
              </a:pathLst>
            </a:custGeom>
            <a:ln w="8978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39298" y="75830"/>
              <a:ext cx="0" cy="7712075"/>
            </a:xfrm>
            <a:custGeom>
              <a:avLst/>
              <a:gdLst/>
              <a:ahLst/>
              <a:cxnLst/>
              <a:rect l="l" t="t" r="r" b="b"/>
              <a:pathLst>
                <a:path w="0" h="7712075">
                  <a:moveTo>
                    <a:pt x="0" y="0"/>
                  </a:moveTo>
                  <a:lnTo>
                    <a:pt x="0" y="7712049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112036" y="75830"/>
              <a:ext cx="0" cy="7688580"/>
            </a:xfrm>
            <a:custGeom>
              <a:avLst/>
              <a:gdLst/>
              <a:ahLst/>
              <a:cxnLst/>
              <a:rect l="l" t="t" r="r" b="b"/>
              <a:pathLst>
                <a:path w="0" h="7688580">
                  <a:moveTo>
                    <a:pt x="0" y="0"/>
                  </a:moveTo>
                  <a:lnTo>
                    <a:pt x="0" y="7688503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787901" y="75830"/>
              <a:ext cx="0" cy="7712075"/>
            </a:xfrm>
            <a:custGeom>
              <a:avLst/>
              <a:gdLst/>
              <a:ahLst/>
              <a:cxnLst/>
              <a:rect l="l" t="t" r="r" b="b"/>
              <a:pathLst>
                <a:path w="0" h="7712075">
                  <a:moveTo>
                    <a:pt x="0" y="0"/>
                  </a:moveTo>
                  <a:lnTo>
                    <a:pt x="0" y="7712049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915163" y="75830"/>
              <a:ext cx="0" cy="7712075"/>
            </a:xfrm>
            <a:custGeom>
              <a:avLst/>
              <a:gdLst/>
              <a:ahLst/>
              <a:cxnLst/>
              <a:rect l="l" t="t" r="r" b="b"/>
              <a:pathLst>
                <a:path w="0" h="7712075">
                  <a:moveTo>
                    <a:pt x="0" y="0"/>
                  </a:moveTo>
                  <a:lnTo>
                    <a:pt x="0" y="7712049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239296" y="7787881"/>
              <a:ext cx="5548630" cy="0"/>
            </a:xfrm>
            <a:custGeom>
              <a:avLst/>
              <a:gdLst/>
              <a:ahLst/>
              <a:cxnLst/>
              <a:rect l="l" t="t" r="r" b="b"/>
              <a:pathLst>
                <a:path w="5548630" h="0">
                  <a:moveTo>
                    <a:pt x="5548604" y="0"/>
                  </a:moveTo>
                  <a:lnTo>
                    <a:pt x="0" y="0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239304" y="7915143"/>
              <a:ext cx="5528945" cy="0"/>
            </a:xfrm>
            <a:custGeom>
              <a:avLst/>
              <a:gdLst/>
              <a:ahLst/>
              <a:cxnLst/>
              <a:rect l="l" t="t" r="r" b="b"/>
              <a:pathLst>
                <a:path w="5528945" h="0">
                  <a:moveTo>
                    <a:pt x="5528386" y="0"/>
                  </a:moveTo>
                  <a:lnTo>
                    <a:pt x="0" y="0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408564" y="7791660"/>
              <a:ext cx="233679" cy="1400810"/>
            </a:xfrm>
            <a:custGeom>
              <a:avLst/>
              <a:gdLst/>
              <a:ahLst/>
              <a:cxnLst/>
              <a:rect l="l" t="t" r="r" b="b"/>
              <a:pathLst>
                <a:path w="233679" h="1400809">
                  <a:moveTo>
                    <a:pt x="0" y="1400390"/>
                  </a:moveTo>
                  <a:lnTo>
                    <a:pt x="23340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889754" y="7644216"/>
              <a:ext cx="5283200" cy="635"/>
            </a:xfrm>
            <a:custGeom>
              <a:avLst/>
              <a:gdLst/>
              <a:ahLst/>
              <a:cxnLst/>
              <a:rect l="l" t="t" r="r" b="b"/>
              <a:pathLst>
                <a:path w="5283200" h="634">
                  <a:moveTo>
                    <a:pt x="0" y="38"/>
                  </a:moveTo>
                  <a:lnTo>
                    <a:pt x="5283009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3321575" y="374816"/>
              <a:ext cx="0" cy="7037705"/>
            </a:xfrm>
            <a:custGeom>
              <a:avLst/>
              <a:gdLst/>
              <a:ahLst/>
              <a:cxnLst/>
              <a:rect l="l" t="t" r="r" b="b"/>
              <a:pathLst>
                <a:path w="0" h="7037705">
                  <a:moveTo>
                    <a:pt x="0" y="70374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264476" y="220149"/>
              <a:ext cx="10829925" cy="0"/>
            </a:xfrm>
            <a:custGeom>
              <a:avLst/>
              <a:gdLst/>
              <a:ahLst/>
              <a:cxnLst/>
              <a:rect l="l" t="t" r="r" b="b"/>
              <a:pathLst>
                <a:path w="10829925" h="0">
                  <a:moveTo>
                    <a:pt x="10829899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07677" y="260834"/>
              <a:ext cx="1386840" cy="257810"/>
            </a:xfrm>
            <a:custGeom>
              <a:avLst/>
              <a:gdLst/>
              <a:ahLst/>
              <a:cxnLst/>
              <a:rect l="l" t="t" r="r" b="b"/>
              <a:pathLst>
                <a:path w="1386839" h="257809">
                  <a:moveTo>
                    <a:pt x="1386420" y="0"/>
                  </a:moveTo>
                  <a:lnTo>
                    <a:pt x="0" y="257657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20507" y="891772"/>
              <a:ext cx="635" cy="6120130"/>
            </a:xfrm>
            <a:custGeom>
              <a:avLst/>
              <a:gdLst/>
              <a:ahLst/>
              <a:cxnLst/>
              <a:rect l="l" t="t" r="r" b="b"/>
              <a:pathLst>
                <a:path w="635" h="6120130">
                  <a:moveTo>
                    <a:pt x="0" y="0"/>
                  </a:moveTo>
                  <a:lnTo>
                    <a:pt x="4" y="54539"/>
                  </a:lnTo>
                  <a:lnTo>
                    <a:pt x="8" y="114175"/>
                  </a:lnTo>
                  <a:lnTo>
                    <a:pt x="13" y="178725"/>
                  </a:lnTo>
                  <a:lnTo>
                    <a:pt x="18" y="248010"/>
                  </a:lnTo>
                  <a:lnTo>
                    <a:pt x="23" y="321849"/>
                  </a:lnTo>
                  <a:lnTo>
                    <a:pt x="26" y="360420"/>
                  </a:lnTo>
                  <a:lnTo>
                    <a:pt x="29" y="400062"/>
                  </a:lnTo>
                  <a:lnTo>
                    <a:pt x="32" y="440753"/>
                  </a:lnTo>
                  <a:lnTo>
                    <a:pt x="35" y="482469"/>
                  </a:lnTo>
                  <a:lnTo>
                    <a:pt x="38" y="525189"/>
                  </a:lnTo>
                  <a:lnTo>
                    <a:pt x="42" y="568889"/>
                  </a:lnTo>
                  <a:lnTo>
                    <a:pt x="45" y="613548"/>
                  </a:lnTo>
                  <a:lnTo>
                    <a:pt x="48" y="659142"/>
                  </a:lnTo>
                  <a:lnTo>
                    <a:pt x="52" y="705650"/>
                  </a:lnTo>
                  <a:lnTo>
                    <a:pt x="55" y="753048"/>
                  </a:lnTo>
                  <a:lnTo>
                    <a:pt x="59" y="801314"/>
                  </a:lnTo>
                  <a:lnTo>
                    <a:pt x="63" y="850426"/>
                  </a:lnTo>
                  <a:lnTo>
                    <a:pt x="66" y="900361"/>
                  </a:lnTo>
                  <a:lnTo>
                    <a:pt x="70" y="951096"/>
                  </a:lnTo>
                  <a:lnTo>
                    <a:pt x="74" y="1002609"/>
                  </a:lnTo>
                  <a:lnTo>
                    <a:pt x="78" y="1054877"/>
                  </a:lnTo>
                  <a:lnTo>
                    <a:pt x="82" y="1107879"/>
                  </a:lnTo>
                  <a:lnTo>
                    <a:pt x="86" y="1161590"/>
                  </a:lnTo>
                  <a:lnTo>
                    <a:pt x="90" y="1215990"/>
                  </a:lnTo>
                  <a:lnTo>
                    <a:pt x="94" y="1271054"/>
                  </a:lnTo>
                  <a:lnTo>
                    <a:pt x="98" y="1326761"/>
                  </a:lnTo>
                  <a:lnTo>
                    <a:pt x="103" y="1383089"/>
                  </a:lnTo>
                  <a:lnTo>
                    <a:pt x="107" y="1440014"/>
                  </a:lnTo>
                  <a:lnTo>
                    <a:pt x="111" y="1497513"/>
                  </a:lnTo>
                  <a:lnTo>
                    <a:pt x="115" y="1555566"/>
                  </a:lnTo>
                  <a:lnTo>
                    <a:pt x="120" y="1614148"/>
                  </a:lnTo>
                  <a:lnTo>
                    <a:pt x="124" y="1673238"/>
                  </a:lnTo>
                  <a:lnTo>
                    <a:pt x="129" y="1732812"/>
                  </a:lnTo>
                  <a:lnTo>
                    <a:pt x="133" y="1792849"/>
                  </a:lnTo>
                  <a:lnTo>
                    <a:pt x="138" y="1853326"/>
                  </a:lnTo>
                  <a:lnTo>
                    <a:pt x="142" y="1914220"/>
                  </a:lnTo>
                  <a:lnTo>
                    <a:pt x="147" y="1975509"/>
                  </a:lnTo>
                  <a:lnTo>
                    <a:pt x="152" y="2037169"/>
                  </a:lnTo>
                  <a:lnTo>
                    <a:pt x="156" y="2099180"/>
                  </a:lnTo>
                  <a:lnTo>
                    <a:pt x="161" y="2161517"/>
                  </a:lnTo>
                  <a:lnTo>
                    <a:pt x="166" y="2224159"/>
                  </a:lnTo>
                  <a:lnTo>
                    <a:pt x="170" y="2287083"/>
                  </a:lnTo>
                  <a:lnTo>
                    <a:pt x="175" y="2350267"/>
                  </a:lnTo>
                  <a:lnTo>
                    <a:pt x="180" y="2413687"/>
                  </a:lnTo>
                  <a:lnTo>
                    <a:pt x="185" y="2477322"/>
                  </a:lnTo>
                  <a:lnTo>
                    <a:pt x="189" y="2541148"/>
                  </a:lnTo>
                  <a:lnTo>
                    <a:pt x="194" y="2605144"/>
                  </a:lnTo>
                  <a:lnTo>
                    <a:pt x="199" y="2669286"/>
                  </a:lnTo>
                  <a:lnTo>
                    <a:pt x="204" y="2733553"/>
                  </a:lnTo>
                  <a:lnTo>
                    <a:pt x="209" y="2797921"/>
                  </a:lnTo>
                  <a:lnTo>
                    <a:pt x="213" y="2862369"/>
                  </a:lnTo>
                  <a:lnTo>
                    <a:pt x="218" y="2926873"/>
                  </a:lnTo>
                  <a:lnTo>
                    <a:pt x="223" y="2991411"/>
                  </a:lnTo>
                  <a:lnTo>
                    <a:pt x="228" y="3055961"/>
                  </a:lnTo>
                  <a:lnTo>
                    <a:pt x="233" y="3120499"/>
                  </a:lnTo>
                  <a:lnTo>
                    <a:pt x="238" y="3185004"/>
                  </a:lnTo>
                  <a:lnTo>
                    <a:pt x="243" y="3249453"/>
                  </a:lnTo>
                  <a:lnTo>
                    <a:pt x="247" y="3313823"/>
                  </a:lnTo>
                  <a:lnTo>
                    <a:pt x="252" y="3378092"/>
                  </a:lnTo>
                  <a:lnTo>
                    <a:pt x="257" y="3442237"/>
                  </a:lnTo>
                  <a:lnTo>
                    <a:pt x="262" y="3506235"/>
                  </a:lnTo>
                  <a:lnTo>
                    <a:pt x="267" y="3570065"/>
                  </a:lnTo>
                  <a:lnTo>
                    <a:pt x="271" y="3633704"/>
                  </a:lnTo>
                  <a:lnTo>
                    <a:pt x="276" y="3697128"/>
                  </a:lnTo>
                  <a:lnTo>
                    <a:pt x="281" y="3760317"/>
                  </a:lnTo>
                  <a:lnTo>
                    <a:pt x="286" y="3823246"/>
                  </a:lnTo>
                  <a:lnTo>
                    <a:pt x="290" y="3885893"/>
                  </a:lnTo>
                  <a:lnTo>
                    <a:pt x="295" y="3948237"/>
                  </a:lnTo>
                  <a:lnTo>
                    <a:pt x="300" y="4010253"/>
                  </a:lnTo>
                  <a:lnTo>
                    <a:pt x="304" y="4071921"/>
                  </a:lnTo>
                  <a:lnTo>
                    <a:pt x="309" y="4133217"/>
                  </a:lnTo>
                  <a:lnTo>
                    <a:pt x="313" y="4194118"/>
                  </a:lnTo>
                  <a:lnTo>
                    <a:pt x="318" y="4254603"/>
                  </a:lnTo>
                  <a:lnTo>
                    <a:pt x="322" y="4314649"/>
                  </a:lnTo>
                  <a:lnTo>
                    <a:pt x="327" y="4374232"/>
                  </a:lnTo>
                  <a:lnTo>
                    <a:pt x="331" y="4433331"/>
                  </a:lnTo>
                  <a:lnTo>
                    <a:pt x="336" y="4491924"/>
                  </a:lnTo>
                  <a:lnTo>
                    <a:pt x="340" y="4549986"/>
                  </a:lnTo>
                  <a:lnTo>
                    <a:pt x="344" y="4607497"/>
                  </a:lnTo>
                  <a:lnTo>
                    <a:pt x="349" y="4664433"/>
                  </a:lnTo>
                  <a:lnTo>
                    <a:pt x="353" y="4720771"/>
                  </a:lnTo>
                  <a:lnTo>
                    <a:pt x="357" y="4776491"/>
                  </a:lnTo>
                  <a:lnTo>
                    <a:pt x="361" y="4831567"/>
                  </a:lnTo>
                  <a:lnTo>
                    <a:pt x="365" y="4885980"/>
                  </a:lnTo>
                  <a:lnTo>
                    <a:pt x="369" y="4939704"/>
                  </a:lnTo>
                  <a:lnTo>
                    <a:pt x="373" y="4992719"/>
                  </a:lnTo>
                  <a:lnTo>
                    <a:pt x="377" y="5045002"/>
                  </a:lnTo>
                  <a:lnTo>
                    <a:pt x="381" y="5096530"/>
                  </a:lnTo>
                  <a:lnTo>
                    <a:pt x="385" y="5147280"/>
                  </a:lnTo>
                  <a:lnTo>
                    <a:pt x="388" y="5197230"/>
                  </a:lnTo>
                  <a:lnTo>
                    <a:pt x="392" y="5246357"/>
                  </a:lnTo>
                  <a:lnTo>
                    <a:pt x="396" y="5294640"/>
                  </a:lnTo>
                  <a:lnTo>
                    <a:pt x="399" y="5342055"/>
                  </a:lnTo>
                  <a:lnTo>
                    <a:pt x="403" y="5388579"/>
                  </a:lnTo>
                  <a:lnTo>
                    <a:pt x="406" y="5434191"/>
                  </a:lnTo>
                  <a:lnTo>
                    <a:pt x="409" y="5478868"/>
                  </a:lnTo>
                  <a:lnTo>
                    <a:pt x="413" y="5522586"/>
                  </a:lnTo>
                  <a:lnTo>
                    <a:pt x="416" y="5565325"/>
                  </a:lnTo>
                  <a:lnTo>
                    <a:pt x="419" y="5607060"/>
                  </a:lnTo>
                  <a:lnTo>
                    <a:pt x="422" y="5647770"/>
                  </a:lnTo>
                  <a:lnTo>
                    <a:pt x="425" y="5687433"/>
                  </a:lnTo>
                  <a:lnTo>
                    <a:pt x="428" y="5726024"/>
                  </a:lnTo>
                  <a:lnTo>
                    <a:pt x="433" y="5799906"/>
                  </a:lnTo>
                  <a:lnTo>
                    <a:pt x="438" y="5869234"/>
                  </a:lnTo>
                  <a:lnTo>
                    <a:pt x="443" y="5933830"/>
                  </a:lnTo>
                  <a:lnTo>
                    <a:pt x="447" y="5993513"/>
                  </a:lnTo>
                  <a:lnTo>
                    <a:pt x="451" y="6048102"/>
                  </a:lnTo>
                  <a:lnTo>
                    <a:pt x="455" y="6097417"/>
                  </a:lnTo>
                  <a:lnTo>
                    <a:pt x="457" y="6120041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590012" y="7335348"/>
              <a:ext cx="1650364" cy="306705"/>
            </a:xfrm>
            <a:custGeom>
              <a:avLst/>
              <a:gdLst/>
              <a:ahLst/>
              <a:cxnLst/>
              <a:rect l="l" t="t" r="r" b="b"/>
              <a:pathLst>
                <a:path w="1650364" h="306704">
                  <a:moveTo>
                    <a:pt x="0" y="0"/>
                  </a:moveTo>
                  <a:lnTo>
                    <a:pt x="1649818" y="306438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673915" y="8258283"/>
              <a:ext cx="450850" cy="352425"/>
            </a:xfrm>
            <a:custGeom>
              <a:avLst/>
              <a:gdLst/>
              <a:ahLst/>
              <a:cxnLst/>
              <a:rect l="l" t="t" r="r" b="b"/>
              <a:pathLst>
                <a:path w="450850" h="352425">
                  <a:moveTo>
                    <a:pt x="0" y="0"/>
                  </a:moveTo>
                  <a:lnTo>
                    <a:pt x="450608" y="352132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992372" y="9241167"/>
              <a:ext cx="135255" cy="111125"/>
            </a:xfrm>
            <a:custGeom>
              <a:avLst/>
              <a:gdLst/>
              <a:ahLst/>
              <a:cxnLst/>
              <a:rect l="l" t="t" r="r" b="b"/>
              <a:pathLst>
                <a:path w="135255" h="111125">
                  <a:moveTo>
                    <a:pt x="0" y="0"/>
                  </a:moveTo>
                  <a:lnTo>
                    <a:pt x="27181" y="34771"/>
                  </a:lnTo>
                  <a:lnTo>
                    <a:pt x="59083" y="65189"/>
                  </a:lnTo>
                  <a:lnTo>
                    <a:pt x="95161" y="90711"/>
                  </a:lnTo>
                  <a:lnTo>
                    <a:pt x="134874" y="110794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746760" y="9097066"/>
              <a:ext cx="361950" cy="281940"/>
            </a:xfrm>
            <a:custGeom>
              <a:avLst/>
              <a:gdLst/>
              <a:ahLst/>
              <a:cxnLst/>
              <a:rect l="l" t="t" r="r" b="b"/>
              <a:pathLst>
                <a:path w="361950" h="281940">
                  <a:moveTo>
                    <a:pt x="0" y="0"/>
                  </a:moveTo>
                  <a:lnTo>
                    <a:pt x="361442" y="281863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643707" y="9550905"/>
              <a:ext cx="2265045" cy="0"/>
            </a:xfrm>
            <a:custGeom>
              <a:avLst/>
              <a:gdLst/>
              <a:ahLst/>
              <a:cxnLst/>
              <a:rect l="l" t="t" r="r" b="b"/>
              <a:pathLst>
                <a:path w="2265045" h="0">
                  <a:moveTo>
                    <a:pt x="0" y="0"/>
                  </a:moveTo>
                  <a:lnTo>
                    <a:pt x="2264702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" y="0"/>
              <a:ext cx="13536002" cy="9756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25"/>
              <a:t>Flügelmappe</a:t>
            </a:r>
            <a:r>
              <a:rPr dirty="0" spc="65"/>
              <a:t> </a:t>
            </a:r>
            <a:r>
              <a:rPr dirty="0" sz="2700" spc="-100"/>
              <a:t>AS</a:t>
            </a:r>
            <a:endParaRPr sz="2700"/>
          </a:p>
        </p:txBody>
      </p:sp>
      <p:sp>
        <p:nvSpPr>
          <p:cNvPr id="3" name="object 3"/>
          <p:cNvSpPr txBox="1"/>
          <p:nvPr/>
        </p:nvSpPr>
        <p:spPr>
          <a:xfrm>
            <a:off x="1513116" y="2197440"/>
            <a:ext cx="4838065" cy="38646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240">
              <a:lnSpc>
                <a:spcPct val="100000"/>
              </a:lnSpc>
              <a:spcBef>
                <a:spcPts val="100"/>
              </a:spcBef>
            </a:pPr>
            <a:r>
              <a:rPr dirty="0" sz="2250" spc="-114" b="1">
                <a:solidFill>
                  <a:srgbClr val="939597"/>
                </a:solidFill>
                <a:latin typeface="Arial"/>
                <a:cs typeface="Arial"/>
              </a:rPr>
              <a:t>Außenseite</a:t>
            </a:r>
            <a:endParaRPr sz="22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00"/>
              </a:spcBef>
            </a:pPr>
            <a:r>
              <a:rPr dirty="0" sz="1400" spc="30" b="1">
                <a:solidFill>
                  <a:srgbClr val="00AEEF"/>
                </a:solidFill>
                <a:latin typeface="Arial"/>
                <a:cs typeface="Arial"/>
              </a:rPr>
              <a:t>blaue</a:t>
            </a:r>
            <a:r>
              <a:rPr dirty="0" sz="1400" spc="-50" b="1">
                <a:solidFill>
                  <a:srgbClr val="00AEEF"/>
                </a:solidFill>
                <a:latin typeface="Arial"/>
                <a:cs typeface="Arial"/>
              </a:rPr>
              <a:t> </a:t>
            </a:r>
            <a:r>
              <a:rPr dirty="0" sz="1400" spc="60" b="1">
                <a:solidFill>
                  <a:srgbClr val="00AEEF"/>
                </a:solidFill>
                <a:latin typeface="Arial"/>
                <a:cs typeface="Arial"/>
              </a:rPr>
              <a:t>Linie=</a:t>
            </a:r>
            <a:r>
              <a:rPr dirty="0" sz="1400" spc="-50" b="1">
                <a:solidFill>
                  <a:srgbClr val="00AEEF"/>
                </a:solidFill>
                <a:latin typeface="Arial"/>
                <a:cs typeface="Arial"/>
              </a:rPr>
              <a:t> </a:t>
            </a:r>
            <a:r>
              <a:rPr dirty="0" sz="1400" spc="15" b="1">
                <a:solidFill>
                  <a:srgbClr val="00AEEF"/>
                </a:solidFill>
                <a:latin typeface="Arial"/>
                <a:cs typeface="Arial"/>
              </a:rPr>
              <a:t>Sicherheitsabstand</a:t>
            </a:r>
            <a:endParaRPr sz="1400">
              <a:latin typeface="Arial"/>
              <a:cs typeface="Arial"/>
            </a:endParaRPr>
          </a:p>
          <a:p>
            <a:pPr marL="13970" marR="1218565" indent="635">
              <a:lnSpc>
                <a:spcPts val="1490"/>
              </a:lnSpc>
              <a:spcBef>
                <a:spcPts val="40"/>
              </a:spcBef>
            </a:pP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Texte, </a:t>
            </a:r>
            <a:r>
              <a:rPr dirty="0" sz="1100">
                <a:solidFill>
                  <a:srgbClr val="231F21"/>
                </a:solidFill>
                <a:latin typeface="Arial"/>
                <a:cs typeface="Arial"/>
              </a:rPr>
              <a:t>Logos</a:t>
            </a:r>
            <a:r>
              <a:rPr dirty="0" sz="1100">
                <a:solidFill>
                  <a:srgbClr val="3D3A3B"/>
                </a:solidFill>
                <a:latin typeface="Arial"/>
                <a:cs typeface="Arial"/>
              </a:rPr>
              <a:t>,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oder </a:t>
            </a:r>
            <a:r>
              <a:rPr dirty="0" sz="1100" spc="20">
                <a:solidFill>
                  <a:srgbClr val="231F21"/>
                </a:solidFill>
                <a:latin typeface="Arial"/>
                <a:cs typeface="Arial"/>
              </a:rPr>
              <a:t>andere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wichtige 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grafische </a:t>
            </a:r>
            <a:r>
              <a:rPr dirty="0" sz="1100" spc="20">
                <a:solidFill>
                  <a:srgbClr val="231F21"/>
                </a:solidFill>
                <a:latin typeface="Arial"/>
                <a:cs typeface="Arial"/>
              </a:rPr>
              <a:t>Elemente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5">
                <a:solidFill>
                  <a:srgbClr val="231F21"/>
                </a:solidFill>
                <a:latin typeface="Arial"/>
                <a:cs typeface="Arial"/>
              </a:rPr>
              <a:t>sollten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nur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5">
                <a:solidFill>
                  <a:srgbClr val="231F21"/>
                </a:solidFill>
                <a:latin typeface="Arial"/>
                <a:cs typeface="Arial"/>
              </a:rPr>
              <a:t>innerhalb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2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blauen</a:t>
            </a:r>
            <a:r>
              <a:rPr dirty="0" sz="1100" spc="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Linie</a:t>
            </a:r>
            <a:r>
              <a:rPr dirty="0" sz="110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platziert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werden</a:t>
            </a:r>
            <a:endParaRPr sz="11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114"/>
              </a:spcBef>
            </a:pPr>
            <a:r>
              <a:rPr dirty="0" sz="1100" spc="60">
                <a:solidFill>
                  <a:srgbClr val="231F21"/>
                </a:solidFill>
                <a:latin typeface="Arial"/>
                <a:cs typeface="Arial"/>
              </a:rPr>
              <a:t>damit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diese</a:t>
            </a: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5">
                <a:solidFill>
                  <a:srgbClr val="231F21"/>
                </a:solidFill>
                <a:latin typeface="Arial"/>
                <a:cs typeface="Arial"/>
              </a:rPr>
              <a:t>nicht</a:t>
            </a:r>
            <a:r>
              <a:rPr dirty="0" sz="1100" spc="-5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zu</a:t>
            </a:r>
            <a:r>
              <a:rPr dirty="0" sz="1100" spc="-3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knapp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am</a:t>
            </a:r>
            <a:r>
              <a:rPr dirty="0" sz="1100" spc="-3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231F21"/>
                </a:solidFill>
                <a:latin typeface="Arial"/>
                <a:cs typeface="Arial"/>
              </a:rPr>
              <a:t>Rand</a:t>
            </a: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stehen.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 spc="35" b="1">
                <a:solidFill>
                  <a:srgbClr val="ED1C23"/>
                </a:solidFill>
                <a:latin typeface="Arial"/>
                <a:cs typeface="Arial"/>
              </a:rPr>
              <a:t>rote</a:t>
            </a:r>
            <a:r>
              <a:rPr dirty="0" sz="1400" spc="-60" b="1">
                <a:solidFill>
                  <a:srgbClr val="ED1C23"/>
                </a:solidFill>
                <a:latin typeface="Arial"/>
                <a:cs typeface="Arial"/>
              </a:rPr>
              <a:t> </a:t>
            </a:r>
            <a:r>
              <a:rPr dirty="0" sz="1400" spc="60" b="1">
                <a:solidFill>
                  <a:srgbClr val="ED1C23"/>
                </a:solidFill>
                <a:latin typeface="Arial"/>
                <a:cs typeface="Arial"/>
              </a:rPr>
              <a:t>Linie=</a:t>
            </a:r>
            <a:r>
              <a:rPr dirty="0" sz="1400" spc="-60" b="1">
                <a:solidFill>
                  <a:srgbClr val="ED1C23"/>
                </a:solidFill>
                <a:latin typeface="Arial"/>
                <a:cs typeface="Arial"/>
              </a:rPr>
              <a:t> </a:t>
            </a:r>
            <a:r>
              <a:rPr dirty="0" sz="1400" spc="25" b="1">
                <a:solidFill>
                  <a:srgbClr val="ED1C23"/>
                </a:solidFill>
                <a:latin typeface="Arial"/>
                <a:cs typeface="Arial"/>
              </a:rPr>
              <a:t>Endformat</a:t>
            </a:r>
            <a:endParaRPr sz="14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135"/>
              </a:spcBef>
            </a:pP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Sichtbarer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Bereich</a:t>
            </a:r>
            <a:r>
              <a:rPr dirty="0" sz="1100" spc="6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nach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2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Endverarbeitung.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725"/>
              </a:spcBef>
            </a:pPr>
            <a:r>
              <a:rPr dirty="0" sz="1400" b="1">
                <a:solidFill>
                  <a:srgbClr val="231F21"/>
                </a:solidFill>
                <a:latin typeface="Arial"/>
                <a:cs typeface="Arial"/>
              </a:rPr>
              <a:t>schwarze</a:t>
            </a:r>
            <a:r>
              <a:rPr dirty="0" sz="1400" spc="20" b="1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400" spc="60" b="1">
                <a:solidFill>
                  <a:srgbClr val="231F21"/>
                </a:solidFill>
                <a:latin typeface="Arial"/>
                <a:cs typeface="Arial"/>
              </a:rPr>
              <a:t>Linie=</a:t>
            </a:r>
            <a:r>
              <a:rPr dirty="0" sz="1400" spc="-60" b="1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400" spc="25" b="1">
                <a:solidFill>
                  <a:srgbClr val="231F21"/>
                </a:solidFill>
                <a:latin typeface="Arial"/>
                <a:cs typeface="Arial"/>
              </a:rPr>
              <a:t>Druckformat</a:t>
            </a:r>
            <a:endParaRPr sz="1400">
              <a:latin typeface="Arial"/>
              <a:cs typeface="Arial"/>
            </a:endParaRPr>
          </a:p>
          <a:p>
            <a:pPr marL="13970" marR="5080" indent="2540">
              <a:lnSpc>
                <a:spcPts val="1490"/>
              </a:lnSpc>
              <a:spcBef>
                <a:spcPts val="40"/>
              </a:spcBef>
            </a:pPr>
            <a:r>
              <a:rPr dirty="0" sz="1100" spc="-10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Teil</a:t>
            </a:r>
            <a:r>
              <a:rPr dirty="0" sz="1100" spc="-5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zwischen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 roter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231F21"/>
                </a:solidFill>
                <a:latin typeface="Arial"/>
                <a:cs typeface="Arial"/>
              </a:rPr>
              <a:t>Linie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und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2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schwarzen</a:t>
            </a:r>
            <a:r>
              <a:rPr dirty="0" sz="1100" spc="9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Linie</a:t>
            </a:r>
            <a:r>
              <a:rPr dirty="0" sz="1100" spc="-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dient</a:t>
            </a:r>
            <a:r>
              <a:rPr dirty="0" sz="1100" spc="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als</a:t>
            </a:r>
            <a:r>
              <a:rPr dirty="0" sz="1100" spc="-4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Überfüller. </a:t>
            </a:r>
            <a:r>
              <a:rPr dirty="0" sz="1100" spc="-29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Grafiken, </a:t>
            </a:r>
            <a:r>
              <a:rPr dirty="0" sz="1100" spc="55">
                <a:solidFill>
                  <a:srgbClr val="231F21"/>
                </a:solidFill>
                <a:latin typeface="Arial"/>
                <a:cs typeface="Arial"/>
              </a:rPr>
              <a:t>Hintergrundbilder</a:t>
            </a:r>
            <a:r>
              <a:rPr dirty="0" sz="1100" spc="-5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oder</a:t>
            </a: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231F21"/>
                </a:solidFill>
                <a:latin typeface="Arial"/>
                <a:cs typeface="Arial"/>
              </a:rPr>
              <a:t>Farbflächen</a:t>
            </a:r>
            <a:r>
              <a:rPr dirty="0" sz="1100" spc="6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die</a:t>
            </a:r>
            <a:r>
              <a:rPr dirty="0" sz="1100" spc="-3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bis</a:t>
            </a:r>
            <a:r>
              <a:rPr dirty="0" sz="1100" spc="-7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zur</a:t>
            </a:r>
            <a:r>
              <a:rPr dirty="0" sz="1100" spc="-2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roten</a:t>
            </a:r>
            <a:r>
              <a:rPr dirty="0" sz="1100" spc="-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Linie</a:t>
            </a:r>
            <a:endParaRPr sz="1100">
              <a:latin typeface="Arial"/>
              <a:cs typeface="Arial"/>
            </a:endParaRPr>
          </a:p>
          <a:p>
            <a:pPr marL="13970" marR="478155" indent="3810">
              <a:lnSpc>
                <a:spcPts val="1490"/>
              </a:lnSpc>
              <a:spcBef>
                <a:spcPts val="25"/>
              </a:spcBef>
            </a:pP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reichen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sollten</a:t>
            </a:r>
            <a:r>
              <a:rPr dirty="0" sz="1100" spc="-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über</a:t>
            </a:r>
            <a:r>
              <a:rPr dirty="0" sz="1100" spc="-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diese</a:t>
            </a:r>
            <a:r>
              <a:rPr dirty="0" sz="1100" spc="-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hinaus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ragen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70">
                <a:solidFill>
                  <a:srgbClr val="231F21"/>
                </a:solidFill>
                <a:latin typeface="Arial"/>
                <a:cs typeface="Arial"/>
              </a:rPr>
              <a:t>um</a:t>
            </a:r>
            <a:r>
              <a:rPr dirty="0" sz="1100" spc="-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nach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2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Endfertigung </a:t>
            </a:r>
            <a:r>
              <a:rPr dirty="0" sz="1100" spc="-29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sauber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bedruckte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Ränder</a:t>
            </a:r>
            <a:r>
              <a:rPr dirty="0" sz="1100" spc="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231F21"/>
                </a:solidFill>
                <a:latin typeface="Arial"/>
                <a:cs typeface="Arial"/>
              </a:rPr>
              <a:t>zu</a:t>
            </a:r>
            <a:r>
              <a:rPr dirty="0" sz="1100" spc="-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erhalten.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4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dirty="0" sz="1400" spc="20" b="1">
                <a:solidFill>
                  <a:srgbClr val="8CC63F"/>
                </a:solidFill>
                <a:latin typeface="Arial"/>
                <a:cs typeface="Arial"/>
              </a:rPr>
              <a:t>grüne</a:t>
            </a:r>
            <a:r>
              <a:rPr dirty="0" sz="1400" spc="-40" b="1">
                <a:solidFill>
                  <a:srgbClr val="8CC63F"/>
                </a:solidFill>
                <a:latin typeface="Arial"/>
                <a:cs typeface="Arial"/>
              </a:rPr>
              <a:t> </a:t>
            </a:r>
            <a:r>
              <a:rPr dirty="0" sz="1400" spc="60" b="1">
                <a:solidFill>
                  <a:srgbClr val="8CC63F"/>
                </a:solidFill>
                <a:latin typeface="Arial"/>
                <a:cs typeface="Arial"/>
              </a:rPr>
              <a:t>Linie=</a:t>
            </a:r>
            <a:r>
              <a:rPr dirty="0" sz="1400" spc="-60" b="1">
                <a:solidFill>
                  <a:srgbClr val="8CC63F"/>
                </a:solidFill>
                <a:latin typeface="Arial"/>
                <a:cs typeface="Arial"/>
              </a:rPr>
              <a:t> </a:t>
            </a:r>
            <a:r>
              <a:rPr dirty="0" sz="1400" spc="20" b="1">
                <a:solidFill>
                  <a:srgbClr val="8CC63F"/>
                </a:solidFill>
                <a:latin typeface="Arial"/>
                <a:cs typeface="Arial"/>
              </a:rPr>
              <a:t>Faltung</a:t>
            </a:r>
            <a:endParaRPr sz="1400">
              <a:latin typeface="Arial"/>
              <a:cs typeface="Arial"/>
            </a:endParaRPr>
          </a:p>
          <a:p>
            <a:pPr marL="17145">
              <a:lnSpc>
                <a:spcPct val="100000"/>
              </a:lnSpc>
              <a:spcBef>
                <a:spcPts val="135"/>
              </a:spcBef>
            </a:pPr>
            <a:r>
              <a:rPr dirty="0" sz="1100" spc="5">
                <a:solidFill>
                  <a:srgbClr val="231F21"/>
                </a:solidFill>
                <a:latin typeface="Arial"/>
                <a:cs typeface="Arial"/>
              </a:rPr>
              <a:t>Bei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grünen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Linie</a:t>
            </a: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5">
                <a:solidFill>
                  <a:srgbClr val="231F21"/>
                </a:solidFill>
                <a:latin typeface="Arial"/>
                <a:cs typeface="Arial"/>
              </a:rPr>
              <a:t>wird</a:t>
            </a:r>
            <a:r>
              <a:rPr dirty="0" sz="1100" spc="-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die</a:t>
            </a:r>
            <a:r>
              <a:rPr dirty="0" sz="1100" spc="-3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231F21"/>
                </a:solidFill>
                <a:latin typeface="Arial"/>
                <a:cs typeface="Arial"/>
              </a:rPr>
              <a:t>Mappe gefalten.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5" y="0"/>
            <a:ext cx="13536294" cy="9756140"/>
            <a:chOff x="-5" y="0"/>
            <a:chExt cx="13536294" cy="9756140"/>
          </a:xfrm>
        </p:grpSpPr>
        <p:sp>
          <p:nvSpPr>
            <p:cNvPr id="3" name="object 3"/>
            <p:cNvSpPr/>
            <p:nvPr/>
          </p:nvSpPr>
          <p:spPr>
            <a:xfrm>
              <a:off x="66622" y="71999"/>
              <a:ext cx="13397865" cy="9627235"/>
            </a:xfrm>
            <a:custGeom>
              <a:avLst/>
              <a:gdLst/>
              <a:ahLst/>
              <a:cxnLst/>
              <a:rect l="l" t="t" r="r" b="b"/>
              <a:pathLst>
                <a:path w="13397865" h="9627235">
                  <a:moveTo>
                    <a:pt x="6415189" y="9627069"/>
                  </a:moveTo>
                  <a:lnTo>
                    <a:pt x="6325822" y="9622771"/>
                  </a:lnTo>
                  <a:lnTo>
                    <a:pt x="6248628" y="9610800"/>
                  </a:lnTo>
                  <a:lnTo>
                    <a:pt x="6182732" y="9592543"/>
                  </a:lnTo>
                  <a:lnTo>
                    <a:pt x="6127257" y="9569387"/>
                  </a:lnTo>
                  <a:lnTo>
                    <a:pt x="6081329" y="9542719"/>
                  </a:lnTo>
                  <a:lnTo>
                    <a:pt x="6044072" y="9513925"/>
                  </a:lnTo>
                  <a:lnTo>
                    <a:pt x="6014610" y="9484392"/>
                  </a:lnTo>
                  <a:lnTo>
                    <a:pt x="5975569" y="9428657"/>
                  </a:lnTo>
                  <a:lnTo>
                    <a:pt x="5957201" y="9386607"/>
                  </a:lnTo>
                  <a:lnTo>
                    <a:pt x="5944174" y="9319367"/>
                  </a:lnTo>
                  <a:lnTo>
                    <a:pt x="5935847" y="9269398"/>
                  </a:lnTo>
                  <a:lnTo>
                    <a:pt x="5927519" y="9219430"/>
                  </a:lnTo>
                  <a:lnTo>
                    <a:pt x="5919191" y="9169462"/>
                  </a:lnTo>
                  <a:lnTo>
                    <a:pt x="5910863" y="9119494"/>
                  </a:lnTo>
                  <a:lnTo>
                    <a:pt x="5902535" y="9069526"/>
                  </a:lnTo>
                  <a:lnTo>
                    <a:pt x="5894207" y="9019558"/>
                  </a:lnTo>
                  <a:lnTo>
                    <a:pt x="5885878" y="8969590"/>
                  </a:lnTo>
                  <a:lnTo>
                    <a:pt x="5877550" y="8919622"/>
                  </a:lnTo>
                  <a:lnTo>
                    <a:pt x="5869222" y="8869654"/>
                  </a:lnTo>
                  <a:lnTo>
                    <a:pt x="5860894" y="8819687"/>
                  </a:lnTo>
                  <a:lnTo>
                    <a:pt x="5852566" y="8769719"/>
                  </a:lnTo>
                  <a:lnTo>
                    <a:pt x="5844237" y="8719752"/>
                  </a:lnTo>
                  <a:lnTo>
                    <a:pt x="5835909" y="8669784"/>
                  </a:lnTo>
                  <a:lnTo>
                    <a:pt x="5827581" y="8619817"/>
                  </a:lnTo>
                  <a:lnTo>
                    <a:pt x="5819252" y="8569850"/>
                  </a:lnTo>
                  <a:lnTo>
                    <a:pt x="5810924" y="8519882"/>
                  </a:lnTo>
                  <a:lnTo>
                    <a:pt x="5802596" y="8469915"/>
                  </a:lnTo>
                  <a:lnTo>
                    <a:pt x="5794267" y="8419948"/>
                  </a:lnTo>
                  <a:lnTo>
                    <a:pt x="5785939" y="8369981"/>
                  </a:lnTo>
                  <a:lnTo>
                    <a:pt x="5777611" y="8320013"/>
                  </a:lnTo>
                  <a:lnTo>
                    <a:pt x="5769283" y="8270046"/>
                  </a:lnTo>
                  <a:lnTo>
                    <a:pt x="5760954" y="8220079"/>
                  </a:lnTo>
                  <a:lnTo>
                    <a:pt x="5752626" y="8170112"/>
                  </a:lnTo>
                  <a:lnTo>
                    <a:pt x="5744298" y="8120145"/>
                  </a:lnTo>
                  <a:lnTo>
                    <a:pt x="5735970" y="8070177"/>
                  </a:lnTo>
                  <a:lnTo>
                    <a:pt x="5727642" y="8020210"/>
                  </a:lnTo>
                  <a:lnTo>
                    <a:pt x="5719314" y="7970243"/>
                  </a:lnTo>
                  <a:lnTo>
                    <a:pt x="5710986" y="7920275"/>
                  </a:lnTo>
                  <a:lnTo>
                    <a:pt x="5702658" y="7870308"/>
                  </a:lnTo>
                  <a:lnTo>
                    <a:pt x="5694330" y="7820341"/>
                  </a:lnTo>
                  <a:lnTo>
                    <a:pt x="5686002" y="7770373"/>
                  </a:lnTo>
                  <a:lnTo>
                    <a:pt x="5677674" y="7720406"/>
                  </a:lnTo>
                  <a:lnTo>
                    <a:pt x="5627021" y="7720405"/>
                  </a:lnTo>
                  <a:lnTo>
                    <a:pt x="5576368" y="7720405"/>
                  </a:lnTo>
                  <a:lnTo>
                    <a:pt x="5525714" y="7720405"/>
                  </a:lnTo>
                  <a:lnTo>
                    <a:pt x="5475061" y="7720404"/>
                  </a:lnTo>
                  <a:lnTo>
                    <a:pt x="5424408" y="7720404"/>
                  </a:lnTo>
                  <a:lnTo>
                    <a:pt x="5373754" y="7720404"/>
                  </a:lnTo>
                  <a:lnTo>
                    <a:pt x="5323101" y="7720403"/>
                  </a:lnTo>
                  <a:lnTo>
                    <a:pt x="5272448" y="7720403"/>
                  </a:lnTo>
                  <a:lnTo>
                    <a:pt x="5221795" y="7720403"/>
                  </a:lnTo>
                  <a:lnTo>
                    <a:pt x="5171141" y="7720402"/>
                  </a:lnTo>
                  <a:lnTo>
                    <a:pt x="5120488" y="7720402"/>
                  </a:lnTo>
                  <a:lnTo>
                    <a:pt x="5069835" y="7720402"/>
                  </a:lnTo>
                  <a:lnTo>
                    <a:pt x="5019181" y="7720401"/>
                  </a:lnTo>
                  <a:lnTo>
                    <a:pt x="4968528" y="7720401"/>
                  </a:lnTo>
                  <a:lnTo>
                    <a:pt x="4917875" y="7720401"/>
                  </a:lnTo>
                  <a:lnTo>
                    <a:pt x="4867221" y="7720400"/>
                  </a:lnTo>
                  <a:lnTo>
                    <a:pt x="4816568" y="7720400"/>
                  </a:lnTo>
                  <a:lnTo>
                    <a:pt x="4765914" y="7720400"/>
                  </a:lnTo>
                  <a:lnTo>
                    <a:pt x="4715261" y="7720399"/>
                  </a:lnTo>
                  <a:lnTo>
                    <a:pt x="4664608" y="7720399"/>
                  </a:lnTo>
                  <a:lnTo>
                    <a:pt x="4613954" y="7720399"/>
                  </a:lnTo>
                  <a:lnTo>
                    <a:pt x="4563301" y="7720398"/>
                  </a:lnTo>
                  <a:lnTo>
                    <a:pt x="4512648" y="7720398"/>
                  </a:lnTo>
                  <a:lnTo>
                    <a:pt x="4461994" y="7720398"/>
                  </a:lnTo>
                  <a:lnTo>
                    <a:pt x="4411341" y="7720397"/>
                  </a:lnTo>
                  <a:lnTo>
                    <a:pt x="4360687" y="7720397"/>
                  </a:lnTo>
                  <a:lnTo>
                    <a:pt x="4310034" y="7720397"/>
                  </a:lnTo>
                  <a:lnTo>
                    <a:pt x="4259380" y="7720396"/>
                  </a:lnTo>
                  <a:lnTo>
                    <a:pt x="4208727" y="7720396"/>
                  </a:lnTo>
                  <a:lnTo>
                    <a:pt x="4158074" y="7720395"/>
                  </a:lnTo>
                  <a:lnTo>
                    <a:pt x="4107420" y="7720395"/>
                  </a:lnTo>
                  <a:lnTo>
                    <a:pt x="4056767" y="7720395"/>
                  </a:lnTo>
                  <a:lnTo>
                    <a:pt x="4006113" y="7720394"/>
                  </a:lnTo>
                  <a:lnTo>
                    <a:pt x="3955460" y="7720394"/>
                  </a:lnTo>
                  <a:lnTo>
                    <a:pt x="3904806" y="7720394"/>
                  </a:lnTo>
                  <a:lnTo>
                    <a:pt x="3854153" y="7720393"/>
                  </a:lnTo>
                  <a:lnTo>
                    <a:pt x="3803500" y="7720393"/>
                  </a:lnTo>
                  <a:lnTo>
                    <a:pt x="3752846" y="7720393"/>
                  </a:lnTo>
                  <a:lnTo>
                    <a:pt x="3702193" y="7720392"/>
                  </a:lnTo>
                  <a:lnTo>
                    <a:pt x="3651539" y="7720392"/>
                  </a:lnTo>
                  <a:lnTo>
                    <a:pt x="3600886" y="7720392"/>
                  </a:lnTo>
                  <a:lnTo>
                    <a:pt x="3550232" y="7720391"/>
                  </a:lnTo>
                  <a:lnTo>
                    <a:pt x="3499579" y="7720391"/>
                  </a:lnTo>
                  <a:lnTo>
                    <a:pt x="3448925" y="7720391"/>
                  </a:lnTo>
                  <a:lnTo>
                    <a:pt x="3398272" y="7720390"/>
                  </a:lnTo>
                  <a:lnTo>
                    <a:pt x="3347618" y="7720390"/>
                  </a:lnTo>
                  <a:lnTo>
                    <a:pt x="3296965" y="7720390"/>
                  </a:lnTo>
                  <a:lnTo>
                    <a:pt x="3246311" y="7720389"/>
                  </a:lnTo>
                  <a:lnTo>
                    <a:pt x="3195658" y="7720389"/>
                  </a:lnTo>
                  <a:lnTo>
                    <a:pt x="3145004" y="7720389"/>
                  </a:lnTo>
                  <a:lnTo>
                    <a:pt x="3094351" y="7720388"/>
                  </a:lnTo>
                  <a:lnTo>
                    <a:pt x="3043697" y="7720388"/>
                  </a:lnTo>
                  <a:lnTo>
                    <a:pt x="2993044" y="7720388"/>
                  </a:lnTo>
                  <a:lnTo>
                    <a:pt x="2942390" y="7720387"/>
                  </a:lnTo>
                  <a:lnTo>
                    <a:pt x="2891737" y="7720387"/>
                  </a:lnTo>
                  <a:lnTo>
                    <a:pt x="2841083" y="7720387"/>
                  </a:lnTo>
                  <a:lnTo>
                    <a:pt x="2790430" y="7720386"/>
                  </a:lnTo>
                  <a:lnTo>
                    <a:pt x="2739776" y="7720386"/>
                  </a:lnTo>
                  <a:lnTo>
                    <a:pt x="2689123" y="7720386"/>
                  </a:lnTo>
                  <a:lnTo>
                    <a:pt x="2638469" y="7720385"/>
                  </a:lnTo>
                  <a:lnTo>
                    <a:pt x="2587816" y="7720385"/>
                  </a:lnTo>
                  <a:lnTo>
                    <a:pt x="2537162" y="7720385"/>
                  </a:lnTo>
                  <a:lnTo>
                    <a:pt x="2486508" y="7720384"/>
                  </a:lnTo>
                  <a:lnTo>
                    <a:pt x="2435855" y="7720384"/>
                  </a:lnTo>
                  <a:lnTo>
                    <a:pt x="2385201" y="7720384"/>
                  </a:lnTo>
                  <a:lnTo>
                    <a:pt x="2334548" y="7720383"/>
                  </a:lnTo>
                  <a:lnTo>
                    <a:pt x="2283894" y="7720383"/>
                  </a:lnTo>
                  <a:lnTo>
                    <a:pt x="2233241" y="7720383"/>
                  </a:lnTo>
                  <a:lnTo>
                    <a:pt x="2182587" y="7720382"/>
                  </a:lnTo>
                  <a:lnTo>
                    <a:pt x="2131934" y="7720382"/>
                  </a:lnTo>
                  <a:lnTo>
                    <a:pt x="2081280" y="7720382"/>
                  </a:lnTo>
                  <a:lnTo>
                    <a:pt x="2030626" y="7720381"/>
                  </a:lnTo>
                  <a:lnTo>
                    <a:pt x="1979973" y="7720381"/>
                  </a:lnTo>
                  <a:lnTo>
                    <a:pt x="1929319" y="7720381"/>
                  </a:lnTo>
                  <a:lnTo>
                    <a:pt x="1878666" y="7720380"/>
                  </a:lnTo>
                  <a:lnTo>
                    <a:pt x="1828012" y="7720380"/>
                  </a:lnTo>
                  <a:lnTo>
                    <a:pt x="1777359" y="7720380"/>
                  </a:lnTo>
                  <a:lnTo>
                    <a:pt x="1726705" y="7720379"/>
                  </a:lnTo>
                  <a:lnTo>
                    <a:pt x="1676051" y="7720379"/>
                  </a:lnTo>
                  <a:lnTo>
                    <a:pt x="1625398" y="7720378"/>
                  </a:lnTo>
                  <a:lnTo>
                    <a:pt x="1574744" y="7720378"/>
                  </a:lnTo>
                  <a:lnTo>
                    <a:pt x="1524091" y="7720378"/>
                  </a:lnTo>
                  <a:lnTo>
                    <a:pt x="1473437" y="7720377"/>
                  </a:lnTo>
                  <a:lnTo>
                    <a:pt x="1422783" y="7720377"/>
                  </a:lnTo>
                  <a:lnTo>
                    <a:pt x="1372130" y="7720377"/>
                  </a:lnTo>
                  <a:lnTo>
                    <a:pt x="1321476" y="7720376"/>
                  </a:lnTo>
                  <a:lnTo>
                    <a:pt x="1270823" y="7720376"/>
                  </a:lnTo>
                  <a:lnTo>
                    <a:pt x="1220169" y="7720376"/>
                  </a:lnTo>
                  <a:lnTo>
                    <a:pt x="1169516" y="7720375"/>
                  </a:lnTo>
                  <a:lnTo>
                    <a:pt x="1118862" y="7720375"/>
                  </a:lnTo>
                  <a:lnTo>
                    <a:pt x="1068208" y="7720375"/>
                  </a:lnTo>
                  <a:lnTo>
                    <a:pt x="1017555" y="7720374"/>
                  </a:lnTo>
                  <a:lnTo>
                    <a:pt x="966901" y="7720374"/>
                  </a:lnTo>
                  <a:lnTo>
                    <a:pt x="916248" y="7720374"/>
                  </a:lnTo>
                  <a:lnTo>
                    <a:pt x="865594" y="7720373"/>
                  </a:lnTo>
                  <a:lnTo>
                    <a:pt x="814940" y="7720373"/>
                  </a:lnTo>
                  <a:lnTo>
                    <a:pt x="764287" y="7720373"/>
                  </a:lnTo>
                  <a:lnTo>
                    <a:pt x="713633" y="7720372"/>
                  </a:lnTo>
                  <a:lnTo>
                    <a:pt x="662980" y="7720372"/>
                  </a:lnTo>
                  <a:lnTo>
                    <a:pt x="612326" y="7720372"/>
                  </a:lnTo>
                  <a:lnTo>
                    <a:pt x="561672" y="7720371"/>
                  </a:lnTo>
                  <a:lnTo>
                    <a:pt x="511019" y="7720371"/>
                  </a:lnTo>
                  <a:lnTo>
                    <a:pt x="460365" y="7720371"/>
                  </a:lnTo>
                  <a:lnTo>
                    <a:pt x="409711" y="7720370"/>
                  </a:lnTo>
                  <a:lnTo>
                    <a:pt x="359058" y="7720370"/>
                  </a:lnTo>
                  <a:lnTo>
                    <a:pt x="308404" y="7720370"/>
                  </a:lnTo>
                  <a:lnTo>
                    <a:pt x="257751" y="7720369"/>
                  </a:lnTo>
                  <a:lnTo>
                    <a:pt x="207097" y="7720369"/>
                  </a:lnTo>
                  <a:lnTo>
                    <a:pt x="156443" y="7720369"/>
                  </a:lnTo>
                  <a:lnTo>
                    <a:pt x="105790" y="7720368"/>
                  </a:lnTo>
                  <a:lnTo>
                    <a:pt x="55136" y="7720368"/>
                  </a:lnTo>
                  <a:lnTo>
                    <a:pt x="4483" y="7720368"/>
                  </a:lnTo>
                  <a:lnTo>
                    <a:pt x="0" y="7720368"/>
                  </a:lnTo>
                  <a:lnTo>
                    <a:pt x="0" y="7715885"/>
                  </a:lnTo>
                  <a:lnTo>
                    <a:pt x="0" y="4495"/>
                  </a:lnTo>
                  <a:lnTo>
                    <a:pt x="0" y="0"/>
                  </a:lnTo>
                  <a:lnTo>
                    <a:pt x="4483" y="0"/>
                  </a:lnTo>
                  <a:lnTo>
                    <a:pt x="11369929" y="0"/>
                  </a:lnTo>
                  <a:lnTo>
                    <a:pt x="13137578" y="328422"/>
                  </a:lnTo>
                  <a:lnTo>
                    <a:pt x="13206131" y="350830"/>
                  </a:lnTo>
                  <a:lnTo>
                    <a:pt x="13247027" y="370004"/>
                  </a:lnTo>
                  <a:lnTo>
                    <a:pt x="13289928" y="396277"/>
                  </a:lnTo>
                  <a:lnTo>
                    <a:pt x="13330624" y="430401"/>
                  </a:lnTo>
                  <a:lnTo>
                    <a:pt x="13364905" y="473123"/>
                  </a:lnTo>
                  <a:lnTo>
                    <a:pt x="13388561" y="525194"/>
                  </a:lnTo>
                  <a:lnTo>
                    <a:pt x="13397382" y="587362"/>
                  </a:lnTo>
                  <a:lnTo>
                    <a:pt x="13397096" y="4224553"/>
                  </a:lnTo>
                  <a:lnTo>
                    <a:pt x="13396949" y="6114805"/>
                  </a:lnTo>
                  <a:lnTo>
                    <a:pt x="13396894" y="6868186"/>
                  </a:lnTo>
                  <a:lnTo>
                    <a:pt x="13396887" y="7094766"/>
                  </a:lnTo>
                  <a:lnTo>
                    <a:pt x="13392399" y="7152319"/>
                  </a:lnTo>
                  <a:lnTo>
                    <a:pt x="13378975" y="7203767"/>
                  </a:lnTo>
                  <a:lnTo>
                    <a:pt x="13356676" y="7248942"/>
                  </a:lnTo>
                  <a:lnTo>
                    <a:pt x="13325563" y="7287679"/>
                  </a:lnTo>
                  <a:lnTo>
                    <a:pt x="13273408" y="7327121"/>
                  </a:lnTo>
                  <a:lnTo>
                    <a:pt x="13219066" y="7351191"/>
                  </a:lnTo>
                  <a:lnTo>
                    <a:pt x="13170360" y="7363684"/>
                  </a:lnTo>
                  <a:lnTo>
                    <a:pt x="13121132" y="7369124"/>
                  </a:lnTo>
                  <a:lnTo>
                    <a:pt x="13071485" y="7378347"/>
                  </a:lnTo>
                  <a:lnTo>
                    <a:pt x="13021839" y="7387570"/>
                  </a:lnTo>
                  <a:lnTo>
                    <a:pt x="12972192" y="7396794"/>
                  </a:lnTo>
                  <a:lnTo>
                    <a:pt x="12922546" y="7406017"/>
                  </a:lnTo>
                  <a:lnTo>
                    <a:pt x="12872899" y="7415241"/>
                  </a:lnTo>
                  <a:lnTo>
                    <a:pt x="12823253" y="7424465"/>
                  </a:lnTo>
                  <a:lnTo>
                    <a:pt x="12773606" y="7433688"/>
                  </a:lnTo>
                  <a:lnTo>
                    <a:pt x="12723960" y="7442912"/>
                  </a:lnTo>
                  <a:lnTo>
                    <a:pt x="12674313" y="7452136"/>
                  </a:lnTo>
                  <a:lnTo>
                    <a:pt x="12624667" y="7461360"/>
                  </a:lnTo>
                  <a:lnTo>
                    <a:pt x="12575020" y="7470584"/>
                  </a:lnTo>
                  <a:lnTo>
                    <a:pt x="12525373" y="7479808"/>
                  </a:lnTo>
                  <a:lnTo>
                    <a:pt x="12475727" y="7489032"/>
                  </a:lnTo>
                  <a:lnTo>
                    <a:pt x="12426080" y="7498256"/>
                  </a:lnTo>
                  <a:lnTo>
                    <a:pt x="12376433" y="7507480"/>
                  </a:lnTo>
                  <a:lnTo>
                    <a:pt x="12326787" y="7516704"/>
                  </a:lnTo>
                  <a:lnTo>
                    <a:pt x="12277140" y="7525928"/>
                  </a:lnTo>
                  <a:lnTo>
                    <a:pt x="12227494" y="7535152"/>
                  </a:lnTo>
                  <a:lnTo>
                    <a:pt x="12177847" y="7544376"/>
                  </a:lnTo>
                  <a:lnTo>
                    <a:pt x="12128200" y="7553600"/>
                  </a:lnTo>
                  <a:lnTo>
                    <a:pt x="12078554" y="7562824"/>
                  </a:lnTo>
                  <a:lnTo>
                    <a:pt x="12028907" y="7572047"/>
                  </a:lnTo>
                  <a:lnTo>
                    <a:pt x="11979261" y="7581271"/>
                  </a:lnTo>
                  <a:lnTo>
                    <a:pt x="11929615" y="7590495"/>
                  </a:lnTo>
                  <a:lnTo>
                    <a:pt x="11879968" y="7599719"/>
                  </a:lnTo>
                  <a:lnTo>
                    <a:pt x="11830322" y="7608942"/>
                  </a:lnTo>
                  <a:lnTo>
                    <a:pt x="11780676" y="7618166"/>
                  </a:lnTo>
                  <a:lnTo>
                    <a:pt x="11731030" y="7627389"/>
                  </a:lnTo>
                  <a:lnTo>
                    <a:pt x="11681383" y="7636613"/>
                  </a:lnTo>
                  <a:lnTo>
                    <a:pt x="11631737" y="7645836"/>
                  </a:lnTo>
                  <a:lnTo>
                    <a:pt x="11582091" y="7655059"/>
                  </a:lnTo>
                  <a:lnTo>
                    <a:pt x="11532445" y="7664282"/>
                  </a:lnTo>
                  <a:lnTo>
                    <a:pt x="11482800" y="7673505"/>
                  </a:lnTo>
                  <a:lnTo>
                    <a:pt x="11433154" y="7682728"/>
                  </a:lnTo>
                  <a:lnTo>
                    <a:pt x="11383508" y="7691951"/>
                  </a:lnTo>
                  <a:lnTo>
                    <a:pt x="11333863" y="7701174"/>
                  </a:lnTo>
                  <a:lnTo>
                    <a:pt x="11284217" y="7710396"/>
                  </a:lnTo>
                  <a:lnTo>
                    <a:pt x="11234572" y="7719618"/>
                  </a:lnTo>
                  <a:lnTo>
                    <a:pt x="11234572" y="7844612"/>
                  </a:lnTo>
                  <a:lnTo>
                    <a:pt x="11227996" y="7912032"/>
                  </a:lnTo>
                  <a:lnTo>
                    <a:pt x="11210648" y="7972222"/>
                  </a:lnTo>
                  <a:lnTo>
                    <a:pt x="11186093" y="8024656"/>
                  </a:lnTo>
                  <a:lnTo>
                    <a:pt x="11157899" y="8068811"/>
                  </a:lnTo>
                  <a:lnTo>
                    <a:pt x="11129632" y="8104163"/>
                  </a:lnTo>
                  <a:lnTo>
                    <a:pt x="11087148" y="8146359"/>
                  </a:lnTo>
                  <a:lnTo>
                    <a:pt x="11039596" y="8183780"/>
                  </a:lnTo>
                  <a:lnTo>
                    <a:pt x="10999128" y="8215406"/>
                  </a:lnTo>
                  <a:lnTo>
                    <a:pt x="10958660" y="8247031"/>
                  </a:lnTo>
                  <a:lnTo>
                    <a:pt x="10918192" y="8278657"/>
                  </a:lnTo>
                  <a:lnTo>
                    <a:pt x="10877724" y="8310282"/>
                  </a:lnTo>
                  <a:lnTo>
                    <a:pt x="10837255" y="8341907"/>
                  </a:lnTo>
                  <a:lnTo>
                    <a:pt x="10796786" y="8373532"/>
                  </a:lnTo>
                  <a:lnTo>
                    <a:pt x="10756317" y="8405157"/>
                  </a:lnTo>
                  <a:lnTo>
                    <a:pt x="10715847" y="8436782"/>
                  </a:lnTo>
                  <a:lnTo>
                    <a:pt x="10675378" y="8468407"/>
                  </a:lnTo>
                  <a:lnTo>
                    <a:pt x="10634908" y="8500031"/>
                  </a:lnTo>
                  <a:lnTo>
                    <a:pt x="10594438" y="8531655"/>
                  </a:lnTo>
                  <a:lnTo>
                    <a:pt x="10553969" y="8563279"/>
                  </a:lnTo>
                  <a:lnTo>
                    <a:pt x="10513499" y="8594902"/>
                  </a:lnTo>
                  <a:lnTo>
                    <a:pt x="10473029" y="8626525"/>
                  </a:lnTo>
                  <a:lnTo>
                    <a:pt x="10513543" y="8656345"/>
                  </a:lnTo>
                  <a:lnTo>
                    <a:pt x="10550040" y="8689994"/>
                  </a:lnTo>
                  <a:lnTo>
                    <a:pt x="10582319" y="8727110"/>
                  </a:lnTo>
                  <a:lnTo>
                    <a:pt x="10610180" y="8767327"/>
                  </a:lnTo>
                  <a:lnTo>
                    <a:pt x="10633425" y="8810282"/>
                  </a:lnTo>
                  <a:lnTo>
                    <a:pt x="10651852" y="8855612"/>
                  </a:lnTo>
                  <a:lnTo>
                    <a:pt x="10665261" y="8902951"/>
                  </a:lnTo>
                  <a:lnTo>
                    <a:pt x="10673454" y="8951936"/>
                  </a:lnTo>
                  <a:lnTo>
                    <a:pt x="10676229" y="9002204"/>
                  </a:lnTo>
                  <a:lnTo>
                    <a:pt x="10673591" y="9051035"/>
                  </a:lnTo>
                  <a:lnTo>
                    <a:pt x="10665859" y="9098359"/>
                  </a:lnTo>
                  <a:lnTo>
                    <a:pt x="10653311" y="9143902"/>
                  </a:lnTo>
                  <a:lnTo>
                    <a:pt x="10636221" y="9187386"/>
                  </a:lnTo>
                  <a:lnTo>
                    <a:pt x="10614866" y="9228536"/>
                  </a:lnTo>
                  <a:lnTo>
                    <a:pt x="10589522" y="9267077"/>
                  </a:lnTo>
                  <a:lnTo>
                    <a:pt x="10560465" y="9302732"/>
                  </a:lnTo>
                  <a:lnTo>
                    <a:pt x="10527970" y="9335226"/>
                  </a:lnTo>
                  <a:lnTo>
                    <a:pt x="10492314" y="9364282"/>
                  </a:lnTo>
                  <a:lnTo>
                    <a:pt x="10453772" y="9389625"/>
                  </a:lnTo>
                  <a:lnTo>
                    <a:pt x="10412621" y="9410978"/>
                  </a:lnTo>
                  <a:lnTo>
                    <a:pt x="10369135" y="9428067"/>
                  </a:lnTo>
                  <a:lnTo>
                    <a:pt x="10323592" y="9440615"/>
                  </a:lnTo>
                  <a:lnTo>
                    <a:pt x="10276267" y="9448346"/>
                  </a:lnTo>
                  <a:lnTo>
                    <a:pt x="10227437" y="9450984"/>
                  </a:lnTo>
                  <a:lnTo>
                    <a:pt x="10180067" y="9448506"/>
                  </a:lnTo>
                  <a:lnTo>
                    <a:pt x="10133908" y="9441212"/>
                  </a:lnTo>
                  <a:lnTo>
                    <a:pt x="10089253" y="9429316"/>
                  </a:lnTo>
                  <a:lnTo>
                    <a:pt x="10046396" y="9413027"/>
                  </a:lnTo>
                  <a:lnTo>
                    <a:pt x="10005631" y="9392560"/>
                  </a:lnTo>
                  <a:lnTo>
                    <a:pt x="9967253" y="9368124"/>
                  </a:lnTo>
                  <a:lnTo>
                    <a:pt x="9931556" y="9339933"/>
                  </a:lnTo>
                  <a:lnTo>
                    <a:pt x="9898835" y="9308198"/>
                  </a:lnTo>
                  <a:lnTo>
                    <a:pt x="9869383" y="9273131"/>
                  </a:lnTo>
                  <a:lnTo>
                    <a:pt x="9843495" y="9234944"/>
                  </a:lnTo>
                  <a:lnTo>
                    <a:pt x="9821465" y="9193849"/>
                  </a:lnTo>
                  <a:lnTo>
                    <a:pt x="9803587" y="9150057"/>
                  </a:lnTo>
                  <a:lnTo>
                    <a:pt x="9762411" y="9182168"/>
                  </a:lnTo>
                  <a:lnTo>
                    <a:pt x="9721235" y="9214279"/>
                  </a:lnTo>
                  <a:lnTo>
                    <a:pt x="9680060" y="9246389"/>
                  </a:lnTo>
                  <a:lnTo>
                    <a:pt x="9638884" y="9278499"/>
                  </a:lnTo>
                  <a:lnTo>
                    <a:pt x="9597708" y="9310609"/>
                  </a:lnTo>
                  <a:lnTo>
                    <a:pt x="9556532" y="9342718"/>
                  </a:lnTo>
                  <a:lnTo>
                    <a:pt x="9515357" y="9374828"/>
                  </a:lnTo>
                  <a:lnTo>
                    <a:pt x="9474181" y="9406938"/>
                  </a:lnTo>
                  <a:lnTo>
                    <a:pt x="9433005" y="9439048"/>
                  </a:lnTo>
                  <a:lnTo>
                    <a:pt x="9391830" y="9471159"/>
                  </a:lnTo>
                  <a:lnTo>
                    <a:pt x="9350654" y="9503270"/>
                  </a:lnTo>
                  <a:lnTo>
                    <a:pt x="9340980" y="9510569"/>
                  </a:lnTo>
                  <a:lnTo>
                    <a:pt x="9276078" y="9552854"/>
                  </a:lnTo>
                  <a:lnTo>
                    <a:pt x="9226563" y="9579189"/>
                  </a:lnTo>
                  <a:lnTo>
                    <a:pt x="9169483" y="9603218"/>
                  </a:lnTo>
                  <a:lnTo>
                    <a:pt x="9107693" y="9620616"/>
                  </a:lnTo>
                  <a:lnTo>
                    <a:pt x="9044051" y="9627057"/>
                  </a:lnTo>
                  <a:lnTo>
                    <a:pt x="6415189" y="9627057"/>
                  </a:lnTo>
                </a:path>
              </a:pathLst>
            </a:custGeom>
            <a:ln w="8978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2162091" y="6387916"/>
              <a:ext cx="763905" cy="636905"/>
            </a:xfrm>
            <a:custGeom>
              <a:avLst/>
              <a:gdLst/>
              <a:ahLst/>
              <a:cxnLst/>
              <a:rect l="l" t="t" r="r" b="b"/>
              <a:pathLst>
                <a:path w="763904" h="636904">
                  <a:moveTo>
                    <a:pt x="0" y="636397"/>
                  </a:moveTo>
                  <a:lnTo>
                    <a:pt x="763562" y="0"/>
                  </a:lnTo>
                </a:path>
              </a:pathLst>
            </a:custGeom>
            <a:ln w="8978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1296703" y="75832"/>
              <a:ext cx="0" cy="7712075"/>
            </a:xfrm>
            <a:custGeom>
              <a:avLst/>
              <a:gdLst/>
              <a:ahLst/>
              <a:cxnLst/>
              <a:rect l="l" t="t" r="r" b="b"/>
              <a:pathLst>
                <a:path w="0" h="7712075">
                  <a:moveTo>
                    <a:pt x="0" y="0"/>
                  </a:moveTo>
                  <a:lnTo>
                    <a:pt x="0" y="7712049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1423963" y="75832"/>
              <a:ext cx="0" cy="7688580"/>
            </a:xfrm>
            <a:custGeom>
              <a:avLst/>
              <a:gdLst/>
              <a:ahLst/>
              <a:cxnLst/>
              <a:rect l="l" t="t" r="r" b="b"/>
              <a:pathLst>
                <a:path w="0" h="7688580">
                  <a:moveTo>
                    <a:pt x="0" y="0"/>
                  </a:moveTo>
                  <a:lnTo>
                    <a:pt x="0" y="7688503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748098" y="75832"/>
              <a:ext cx="0" cy="7712075"/>
            </a:xfrm>
            <a:custGeom>
              <a:avLst/>
              <a:gdLst/>
              <a:ahLst/>
              <a:cxnLst/>
              <a:rect l="l" t="t" r="r" b="b"/>
              <a:pathLst>
                <a:path w="0" h="7712075">
                  <a:moveTo>
                    <a:pt x="0" y="0"/>
                  </a:moveTo>
                  <a:lnTo>
                    <a:pt x="0" y="7712049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620837" y="75832"/>
              <a:ext cx="0" cy="7712075"/>
            </a:xfrm>
            <a:custGeom>
              <a:avLst/>
              <a:gdLst/>
              <a:ahLst/>
              <a:cxnLst/>
              <a:rect l="l" t="t" r="r" b="b"/>
              <a:pathLst>
                <a:path w="0" h="7712075">
                  <a:moveTo>
                    <a:pt x="0" y="0"/>
                  </a:moveTo>
                  <a:lnTo>
                    <a:pt x="0" y="7712049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748097" y="7787881"/>
              <a:ext cx="5548630" cy="0"/>
            </a:xfrm>
            <a:custGeom>
              <a:avLst/>
              <a:gdLst/>
              <a:ahLst/>
              <a:cxnLst/>
              <a:rect l="l" t="t" r="r" b="b"/>
              <a:pathLst>
                <a:path w="5548630" h="0">
                  <a:moveTo>
                    <a:pt x="0" y="0"/>
                  </a:moveTo>
                  <a:lnTo>
                    <a:pt x="5548604" y="0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768309" y="7915143"/>
              <a:ext cx="5528945" cy="0"/>
            </a:xfrm>
            <a:custGeom>
              <a:avLst/>
              <a:gdLst/>
              <a:ahLst/>
              <a:cxnLst/>
              <a:rect l="l" t="t" r="r" b="b"/>
              <a:pathLst>
                <a:path w="5528945" h="0">
                  <a:moveTo>
                    <a:pt x="0" y="0"/>
                  </a:moveTo>
                  <a:lnTo>
                    <a:pt x="5528386" y="0"/>
                  </a:lnTo>
                </a:path>
              </a:pathLst>
            </a:custGeom>
            <a:ln w="8978">
              <a:solidFill>
                <a:srgbClr val="8DC63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894034" y="7791660"/>
              <a:ext cx="233679" cy="1400810"/>
            </a:xfrm>
            <a:custGeom>
              <a:avLst/>
              <a:gdLst/>
              <a:ahLst/>
              <a:cxnLst/>
              <a:rect l="l" t="t" r="r" b="b"/>
              <a:pathLst>
                <a:path w="233679" h="1400809">
                  <a:moveTo>
                    <a:pt x="233400" y="140039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63235" y="7644216"/>
              <a:ext cx="5283200" cy="635"/>
            </a:xfrm>
            <a:custGeom>
              <a:avLst/>
              <a:gdLst/>
              <a:ahLst/>
              <a:cxnLst/>
              <a:rect l="l" t="t" r="r" b="b"/>
              <a:pathLst>
                <a:path w="5283200" h="634">
                  <a:moveTo>
                    <a:pt x="5283009" y="38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4424" y="374816"/>
              <a:ext cx="0" cy="7037705"/>
            </a:xfrm>
            <a:custGeom>
              <a:avLst/>
              <a:gdLst/>
              <a:ahLst/>
              <a:cxnLst/>
              <a:rect l="l" t="t" r="r" b="b"/>
              <a:pathLst>
                <a:path w="0" h="7037705">
                  <a:moveTo>
                    <a:pt x="0" y="70374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41624" y="220151"/>
              <a:ext cx="10829925" cy="0"/>
            </a:xfrm>
            <a:custGeom>
              <a:avLst/>
              <a:gdLst/>
              <a:ahLst/>
              <a:cxnLst/>
              <a:rect l="l" t="t" r="r" b="b"/>
              <a:pathLst>
                <a:path w="10829925" h="0">
                  <a:moveTo>
                    <a:pt x="0" y="0"/>
                  </a:moveTo>
                  <a:lnTo>
                    <a:pt x="10829899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641900" y="260834"/>
              <a:ext cx="1386840" cy="257810"/>
            </a:xfrm>
            <a:custGeom>
              <a:avLst/>
              <a:gdLst/>
              <a:ahLst/>
              <a:cxnLst/>
              <a:rect l="l" t="t" r="r" b="b"/>
              <a:pathLst>
                <a:path w="1386840" h="257809">
                  <a:moveTo>
                    <a:pt x="0" y="0"/>
                  </a:moveTo>
                  <a:lnTo>
                    <a:pt x="1386420" y="257657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315034" y="891773"/>
              <a:ext cx="635" cy="6120130"/>
            </a:xfrm>
            <a:custGeom>
              <a:avLst/>
              <a:gdLst/>
              <a:ahLst/>
              <a:cxnLst/>
              <a:rect l="l" t="t" r="r" b="b"/>
              <a:pathLst>
                <a:path w="634" h="6120130">
                  <a:moveTo>
                    <a:pt x="457" y="0"/>
                  </a:moveTo>
                  <a:lnTo>
                    <a:pt x="453" y="54539"/>
                  </a:lnTo>
                  <a:lnTo>
                    <a:pt x="448" y="114175"/>
                  </a:lnTo>
                  <a:lnTo>
                    <a:pt x="444" y="178725"/>
                  </a:lnTo>
                  <a:lnTo>
                    <a:pt x="438" y="248010"/>
                  </a:lnTo>
                  <a:lnTo>
                    <a:pt x="433" y="321849"/>
                  </a:lnTo>
                  <a:lnTo>
                    <a:pt x="430" y="360420"/>
                  </a:lnTo>
                  <a:lnTo>
                    <a:pt x="427" y="400062"/>
                  </a:lnTo>
                  <a:lnTo>
                    <a:pt x="424" y="440753"/>
                  </a:lnTo>
                  <a:lnTo>
                    <a:pt x="421" y="482469"/>
                  </a:lnTo>
                  <a:lnTo>
                    <a:pt x="418" y="525189"/>
                  </a:lnTo>
                  <a:lnTo>
                    <a:pt x="415" y="568889"/>
                  </a:lnTo>
                  <a:lnTo>
                    <a:pt x="411" y="613548"/>
                  </a:lnTo>
                  <a:lnTo>
                    <a:pt x="408" y="659142"/>
                  </a:lnTo>
                  <a:lnTo>
                    <a:pt x="404" y="705650"/>
                  </a:lnTo>
                  <a:lnTo>
                    <a:pt x="401" y="753048"/>
                  </a:lnTo>
                  <a:lnTo>
                    <a:pt x="397" y="801314"/>
                  </a:lnTo>
                  <a:lnTo>
                    <a:pt x="394" y="850426"/>
                  </a:lnTo>
                  <a:lnTo>
                    <a:pt x="390" y="900361"/>
                  </a:lnTo>
                  <a:lnTo>
                    <a:pt x="386" y="951096"/>
                  </a:lnTo>
                  <a:lnTo>
                    <a:pt x="382" y="1002609"/>
                  </a:lnTo>
                  <a:lnTo>
                    <a:pt x="378" y="1054877"/>
                  </a:lnTo>
                  <a:lnTo>
                    <a:pt x="374" y="1107879"/>
                  </a:lnTo>
                  <a:lnTo>
                    <a:pt x="370" y="1161590"/>
                  </a:lnTo>
                  <a:lnTo>
                    <a:pt x="366" y="1215990"/>
                  </a:lnTo>
                  <a:lnTo>
                    <a:pt x="362" y="1271054"/>
                  </a:lnTo>
                  <a:lnTo>
                    <a:pt x="358" y="1326761"/>
                  </a:lnTo>
                  <a:lnTo>
                    <a:pt x="354" y="1383089"/>
                  </a:lnTo>
                  <a:lnTo>
                    <a:pt x="349" y="1440014"/>
                  </a:lnTo>
                  <a:lnTo>
                    <a:pt x="345" y="1497513"/>
                  </a:lnTo>
                  <a:lnTo>
                    <a:pt x="341" y="1555566"/>
                  </a:lnTo>
                  <a:lnTo>
                    <a:pt x="336" y="1614148"/>
                  </a:lnTo>
                  <a:lnTo>
                    <a:pt x="332" y="1673238"/>
                  </a:lnTo>
                  <a:lnTo>
                    <a:pt x="327" y="1732812"/>
                  </a:lnTo>
                  <a:lnTo>
                    <a:pt x="323" y="1792849"/>
                  </a:lnTo>
                  <a:lnTo>
                    <a:pt x="318" y="1853326"/>
                  </a:lnTo>
                  <a:lnTo>
                    <a:pt x="314" y="1914220"/>
                  </a:lnTo>
                  <a:lnTo>
                    <a:pt x="309" y="1975509"/>
                  </a:lnTo>
                  <a:lnTo>
                    <a:pt x="305" y="2037169"/>
                  </a:lnTo>
                  <a:lnTo>
                    <a:pt x="300" y="2099180"/>
                  </a:lnTo>
                  <a:lnTo>
                    <a:pt x="295" y="2161517"/>
                  </a:lnTo>
                  <a:lnTo>
                    <a:pt x="291" y="2224159"/>
                  </a:lnTo>
                  <a:lnTo>
                    <a:pt x="286" y="2287083"/>
                  </a:lnTo>
                  <a:lnTo>
                    <a:pt x="281" y="2350267"/>
                  </a:lnTo>
                  <a:lnTo>
                    <a:pt x="276" y="2413687"/>
                  </a:lnTo>
                  <a:lnTo>
                    <a:pt x="272" y="2477322"/>
                  </a:lnTo>
                  <a:lnTo>
                    <a:pt x="267" y="2541148"/>
                  </a:lnTo>
                  <a:lnTo>
                    <a:pt x="262" y="2605144"/>
                  </a:lnTo>
                  <a:lnTo>
                    <a:pt x="257" y="2669286"/>
                  </a:lnTo>
                  <a:lnTo>
                    <a:pt x="252" y="2733553"/>
                  </a:lnTo>
                  <a:lnTo>
                    <a:pt x="248" y="2797921"/>
                  </a:lnTo>
                  <a:lnTo>
                    <a:pt x="243" y="2862369"/>
                  </a:lnTo>
                  <a:lnTo>
                    <a:pt x="238" y="2926873"/>
                  </a:lnTo>
                  <a:lnTo>
                    <a:pt x="233" y="2991411"/>
                  </a:lnTo>
                  <a:lnTo>
                    <a:pt x="228" y="3055961"/>
                  </a:lnTo>
                  <a:lnTo>
                    <a:pt x="223" y="3120499"/>
                  </a:lnTo>
                  <a:lnTo>
                    <a:pt x="218" y="3185004"/>
                  </a:lnTo>
                  <a:lnTo>
                    <a:pt x="214" y="3249453"/>
                  </a:lnTo>
                  <a:lnTo>
                    <a:pt x="209" y="3313823"/>
                  </a:lnTo>
                  <a:lnTo>
                    <a:pt x="204" y="3378092"/>
                  </a:lnTo>
                  <a:lnTo>
                    <a:pt x="199" y="3442237"/>
                  </a:lnTo>
                  <a:lnTo>
                    <a:pt x="194" y="3506235"/>
                  </a:lnTo>
                  <a:lnTo>
                    <a:pt x="190" y="3570065"/>
                  </a:lnTo>
                  <a:lnTo>
                    <a:pt x="185" y="3633704"/>
                  </a:lnTo>
                  <a:lnTo>
                    <a:pt x="180" y="3697128"/>
                  </a:lnTo>
                  <a:lnTo>
                    <a:pt x="175" y="3760317"/>
                  </a:lnTo>
                  <a:lnTo>
                    <a:pt x="171" y="3823246"/>
                  </a:lnTo>
                  <a:lnTo>
                    <a:pt x="166" y="3885893"/>
                  </a:lnTo>
                  <a:lnTo>
                    <a:pt x="161" y="3948237"/>
                  </a:lnTo>
                  <a:lnTo>
                    <a:pt x="157" y="4010253"/>
                  </a:lnTo>
                  <a:lnTo>
                    <a:pt x="152" y="4071921"/>
                  </a:lnTo>
                  <a:lnTo>
                    <a:pt x="147" y="4133217"/>
                  </a:lnTo>
                  <a:lnTo>
                    <a:pt x="143" y="4194118"/>
                  </a:lnTo>
                  <a:lnTo>
                    <a:pt x="138" y="4254603"/>
                  </a:lnTo>
                  <a:lnTo>
                    <a:pt x="134" y="4314649"/>
                  </a:lnTo>
                  <a:lnTo>
                    <a:pt x="129" y="4374232"/>
                  </a:lnTo>
                  <a:lnTo>
                    <a:pt x="125" y="4433331"/>
                  </a:lnTo>
                  <a:lnTo>
                    <a:pt x="121" y="4491924"/>
                  </a:lnTo>
                  <a:lnTo>
                    <a:pt x="116" y="4549986"/>
                  </a:lnTo>
                  <a:lnTo>
                    <a:pt x="112" y="4607497"/>
                  </a:lnTo>
                  <a:lnTo>
                    <a:pt x="108" y="4664433"/>
                  </a:lnTo>
                  <a:lnTo>
                    <a:pt x="103" y="4720771"/>
                  </a:lnTo>
                  <a:lnTo>
                    <a:pt x="99" y="4776491"/>
                  </a:lnTo>
                  <a:lnTo>
                    <a:pt x="95" y="4831567"/>
                  </a:lnTo>
                  <a:lnTo>
                    <a:pt x="91" y="4885980"/>
                  </a:lnTo>
                  <a:lnTo>
                    <a:pt x="87" y="4939704"/>
                  </a:lnTo>
                  <a:lnTo>
                    <a:pt x="83" y="4992719"/>
                  </a:lnTo>
                  <a:lnTo>
                    <a:pt x="79" y="5045002"/>
                  </a:lnTo>
                  <a:lnTo>
                    <a:pt x="75" y="5096530"/>
                  </a:lnTo>
                  <a:lnTo>
                    <a:pt x="72" y="5147280"/>
                  </a:lnTo>
                  <a:lnTo>
                    <a:pt x="68" y="5197230"/>
                  </a:lnTo>
                  <a:lnTo>
                    <a:pt x="64" y="5246357"/>
                  </a:lnTo>
                  <a:lnTo>
                    <a:pt x="61" y="5294640"/>
                  </a:lnTo>
                  <a:lnTo>
                    <a:pt x="57" y="5342055"/>
                  </a:lnTo>
                  <a:lnTo>
                    <a:pt x="54" y="5388579"/>
                  </a:lnTo>
                  <a:lnTo>
                    <a:pt x="50" y="5434191"/>
                  </a:lnTo>
                  <a:lnTo>
                    <a:pt x="47" y="5478868"/>
                  </a:lnTo>
                  <a:lnTo>
                    <a:pt x="44" y="5522586"/>
                  </a:lnTo>
                  <a:lnTo>
                    <a:pt x="40" y="5565325"/>
                  </a:lnTo>
                  <a:lnTo>
                    <a:pt x="37" y="5607060"/>
                  </a:lnTo>
                  <a:lnTo>
                    <a:pt x="34" y="5647770"/>
                  </a:lnTo>
                  <a:lnTo>
                    <a:pt x="31" y="5687433"/>
                  </a:lnTo>
                  <a:lnTo>
                    <a:pt x="28" y="5726024"/>
                  </a:lnTo>
                  <a:lnTo>
                    <a:pt x="23" y="5799906"/>
                  </a:lnTo>
                  <a:lnTo>
                    <a:pt x="18" y="5869234"/>
                  </a:lnTo>
                  <a:lnTo>
                    <a:pt x="13" y="5933830"/>
                  </a:lnTo>
                  <a:lnTo>
                    <a:pt x="9" y="5993513"/>
                  </a:lnTo>
                  <a:lnTo>
                    <a:pt x="5" y="6048102"/>
                  </a:lnTo>
                  <a:lnTo>
                    <a:pt x="1" y="6097417"/>
                  </a:lnTo>
                  <a:lnTo>
                    <a:pt x="0" y="6120041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296167" y="7335348"/>
              <a:ext cx="1650364" cy="306705"/>
            </a:xfrm>
            <a:custGeom>
              <a:avLst/>
              <a:gdLst/>
              <a:ahLst/>
              <a:cxnLst/>
              <a:rect l="l" t="t" r="r" b="b"/>
              <a:pathLst>
                <a:path w="1650365" h="306704">
                  <a:moveTo>
                    <a:pt x="1649818" y="0"/>
                  </a:moveTo>
                  <a:lnTo>
                    <a:pt x="0" y="306438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411474" y="8258283"/>
              <a:ext cx="450850" cy="352425"/>
            </a:xfrm>
            <a:custGeom>
              <a:avLst/>
              <a:gdLst/>
              <a:ahLst/>
              <a:cxnLst/>
              <a:rect l="l" t="t" r="r" b="b"/>
              <a:pathLst>
                <a:path w="450850" h="352425">
                  <a:moveTo>
                    <a:pt x="450608" y="0"/>
                  </a:moveTo>
                  <a:lnTo>
                    <a:pt x="0" y="352132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0408752" y="9241167"/>
              <a:ext cx="135255" cy="111125"/>
            </a:xfrm>
            <a:custGeom>
              <a:avLst/>
              <a:gdLst/>
              <a:ahLst/>
              <a:cxnLst/>
              <a:rect l="l" t="t" r="r" b="b"/>
              <a:pathLst>
                <a:path w="135254" h="111125">
                  <a:moveTo>
                    <a:pt x="134874" y="0"/>
                  </a:moveTo>
                  <a:lnTo>
                    <a:pt x="107692" y="34771"/>
                  </a:lnTo>
                  <a:lnTo>
                    <a:pt x="75790" y="65189"/>
                  </a:lnTo>
                  <a:lnTo>
                    <a:pt x="39712" y="90711"/>
                  </a:lnTo>
                  <a:lnTo>
                    <a:pt x="0" y="110794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427796" y="9097066"/>
              <a:ext cx="361950" cy="281940"/>
            </a:xfrm>
            <a:custGeom>
              <a:avLst/>
              <a:gdLst/>
              <a:ahLst/>
              <a:cxnLst/>
              <a:rect l="l" t="t" r="r" b="b"/>
              <a:pathLst>
                <a:path w="361950" h="281940">
                  <a:moveTo>
                    <a:pt x="361442" y="0"/>
                  </a:moveTo>
                  <a:lnTo>
                    <a:pt x="0" y="281863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627588" y="9550905"/>
              <a:ext cx="2265045" cy="0"/>
            </a:xfrm>
            <a:custGeom>
              <a:avLst/>
              <a:gdLst/>
              <a:ahLst/>
              <a:cxnLst/>
              <a:rect l="l" t="t" r="r" b="b"/>
              <a:pathLst>
                <a:path w="2265045" h="0">
                  <a:moveTo>
                    <a:pt x="2264702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5" y="0"/>
              <a:ext cx="13536002" cy="9756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25"/>
              <a:t>Flügelmappe</a:t>
            </a:r>
            <a:r>
              <a:rPr dirty="0" spc="65"/>
              <a:t> </a:t>
            </a:r>
            <a:r>
              <a:rPr dirty="0" sz="2700" spc="-100"/>
              <a:t>AS</a:t>
            </a:r>
            <a:endParaRPr sz="2700"/>
          </a:p>
        </p:txBody>
      </p:sp>
      <p:sp>
        <p:nvSpPr>
          <p:cNvPr id="3" name="object 3"/>
          <p:cNvSpPr txBox="1"/>
          <p:nvPr/>
        </p:nvSpPr>
        <p:spPr>
          <a:xfrm>
            <a:off x="1513116" y="2203797"/>
            <a:ext cx="4838065" cy="38582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3495">
              <a:lnSpc>
                <a:spcPct val="100000"/>
              </a:lnSpc>
              <a:spcBef>
                <a:spcPts val="100"/>
              </a:spcBef>
            </a:pPr>
            <a:r>
              <a:rPr dirty="0" sz="2200" spc="-70" b="1">
                <a:solidFill>
                  <a:srgbClr val="939597"/>
                </a:solidFill>
                <a:latin typeface="Arial"/>
                <a:cs typeface="Arial"/>
              </a:rPr>
              <a:t>Innenseite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10"/>
              </a:spcBef>
            </a:pPr>
            <a:r>
              <a:rPr dirty="0" sz="1400" spc="30" b="1">
                <a:solidFill>
                  <a:srgbClr val="00AEEF"/>
                </a:solidFill>
                <a:latin typeface="Arial"/>
                <a:cs typeface="Arial"/>
              </a:rPr>
              <a:t>blaue</a:t>
            </a:r>
            <a:r>
              <a:rPr dirty="0" sz="1400" spc="-50" b="1">
                <a:solidFill>
                  <a:srgbClr val="00AEEF"/>
                </a:solidFill>
                <a:latin typeface="Arial"/>
                <a:cs typeface="Arial"/>
              </a:rPr>
              <a:t> </a:t>
            </a:r>
            <a:r>
              <a:rPr dirty="0" sz="1400" spc="60" b="1">
                <a:solidFill>
                  <a:srgbClr val="00AEEF"/>
                </a:solidFill>
                <a:latin typeface="Arial"/>
                <a:cs typeface="Arial"/>
              </a:rPr>
              <a:t>Linie=</a:t>
            </a:r>
            <a:r>
              <a:rPr dirty="0" sz="1400" spc="-50" b="1">
                <a:solidFill>
                  <a:srgbClr val="00AEEF"/>
                </a:solidFill>
                <a:latin typeface="Arial"/>
                <a:cs typeface="Arial"/>
              </a:rPr>
              <a:t> </a:t>
            </a:r>
            <a:r>
              <a:rPr dirty="0" sz="1400" spc="15" b="1">
                <a:solidFill>
                  <a:srgbClr val="00AEEF"/>
                </a:solidFill>
                <a:latin typeface="Arial"/>
                <a:cs typeface="Arial"/>
              </a:rPr>
              <a:t>Sicherheitsabstand</a:t>
            </a:r>
            <a:endParaRPr sz="1400">
              <a:latin typeface="Arial"/>
              <a:cs typeface="Arial"/>
            </a:endParaRPr>
          </a:p>
          <a:p>
            <a:pPr marL="13970" marR="1218565" indent="635">
              <a:lnSpc>
                <a:spcPts val="1490"/>
              </a:lnSpc>
              <a:spcBef>
                <a:spcPts val="40"/>
              </a:spcBef>
            </a:pP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Texte, </a:t>
            </a:r>
            <a:r>
              <a:rPr dirty="0" sz="1100">
                <a:solidFill>
                  <a:srgbClr val="231F21"/>
                </a:solidFill>
                <a:latin typeface="Arial"/>
                <a:cs typeface="Arial"/>
              </a:rPr>
              <a:t>Logos</a:t>
            </a:r>
            <a:r>
              <a:rPr dirty="0" sz="1100">
                <a:solidFill>
                  <a:srgbClr val="3D3A3B"/>
                </a:solidFill>
                <a:latin typeface="Arial"/>
                <a:cs typeface="Arial"/>
              </a:rPr>
              <a:t>,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oder </a:t>
            </a:r>
            <a:r>
              <a:rPr dirty="0" sz="1100" spc="20">
                <a:solidFill>
                  <a:srgbClr val="231F21"/>
                </a:solidFill>
                <a:latin typeface="Arial"/>
                <a:cs typeface="Arial"/>
              </a:rPr>
              <a:t>andere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wichtige 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grafische </a:t>
            </a:r>
            <a:r>
              <a:rPr dirty="0" sz="1100" spc="20">
                <a:solidFill>
                  <a:srgbClr val="231F21"/>
                </a:solidFill>
                <a:latin typeface="Arial"/>
                <a:cs typeface="Arial"/>
              </a:rPr>
              <a:t>Elemente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5">
                <a:solidFill>
                  <a:srgbClr val="231F21"/>
                </a:solidFill>
                <a:latin typeface="Arial"/>
                <a:cs typeface="Arial"/>
              </a:rPr>
              <a:t>sollten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nur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5">
                <a:solidFill>
                  <a:srgbClr val="231F21"/>
                </a:solidFill>
                <a:latin typeface="Arial"/>
                <a:cs typeface="Arial"/>
              </a:rPr>
              <a:t>innerhalb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2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blauen</a:t>
            </a:r>
            <a:r>
              <a:rPr dirty="0" sz="1100" spc="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Linie</a:t>
            </a:r>
            <a:r>
              <a:rPr dirty="0" sz="110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platziert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werden</a:t>
            </a:r>
            <a:endParaRPr sz="11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114"/>
              </a:spcBef>
            </a:pPr>
            <a:r>
              <a:rPr dirty="0" sz="1100" spc="60">
                <a:solidFill>
                  <a:srgbClr val="231F21"/>
                </a:solidFill>
                <a:latin typeface="Arial"/>
                <a:cs typeface="Arial"/>
              </a:rPr>
              <a:t>damit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diese</a:t>
            </a: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5">
                <a:solidFill>
                  <a:srgbClr val="231F21"/>
                </a:solidFill>
                <a:latin typeface="Arial"/>
                <a:cs typeface="Arial"/>
              </a:rPr>
              <a:t>nicht</a:t>
            </a:r>
            <a:r>
              <a:rPr dirty="0" sz="1100" spc="-5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zu</a:t>
            </a:r>
            <a:r>
              <a:rPr dirty="0" sz="1100" spc="-3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knapp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am</a:t>
            </a:r>
            <a:r>
              <a:rPr dirty="0" sz="1100" spc="-3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231F21"/>
                </a:solidFill>
                <a:latin typeface="Arial"/>
                <a:cs typeface="Arial"/>
              </a:rPr>
              <a:t>Rand</a:t>
            </a: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stehen.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 spc="35" b="1">
                <a:solidFill>
                  <a:srgbClr val="ED1C23"/>
                </a:solidFill>
                <a:latin typeface="Arial"/>
                <a:cs typeface="Arial"/>
              </a:rPr>
              <a:t>rote</a:t>
            </a:r>
            <a:r>
              <a:rPr dirty="0" sz="1400" spc="-60" b="1">
                <a:solidFill>
                  <a:srgbClr val="ED1C23"/>
                </a:solidFill>
                <a:latin typeface="Arial"/>
                <a:cs typeface="Arial"/>
              </a:rPr>
              <a:t> </a:t>
            </a:r>
            <a:r>
              <a:rPr dirty="0" sz="1400" spc="60" b="1">
                <a:solidFill>
                  <a:srgbClr val="ED1C23"/>
                </a:solidFill>
                <a:latin typeface="Arial"/>
                <a:cs typeface="Arial"/>
              </a:rPr>
              <a:t>Linie=</a:t>
            </a:r>
            <a:r>
              <a:rPr dirty="0" sz="1400" spc="-60" b="1">
                <a:solidFill>
                  <a:srgbClr val="ED1C23"/>
                </a:solidFill>
                <a:latin typeface="Arial"/>
                <a:cs typeface="Arial"/>
              </a:rPr>
              <a:t> </a:t>
            </a:r>
            <a:r>
              <a:rPr dirty="0" sz="1400" spc="25" b="1">
                <a:solidFill>
                  <a:srgbClr val="ED1C23"/>
                </a:solidFill>
                <a:latin typeface="Arial"/>
                <a:cs typeface="Arial"/>
              </a:rPr>
              <a:t>Endformat</a:t>
            </a:r>
            <a:endParaRPr sz="14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135"/>
              </a:spcBef>
            </a:pP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Sichtbarer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Bereich</a:t>
            </a:r>
            <a:r>
              <a:rPr dirty="0" sz="1100" spc="6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nach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2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Endverarbeitung.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725"/>
              </a:spcBef>
            </a:pPr>
            <a:r>
              <a:rPr dirty="0" sz="1400" b="1">
                <a:solidFill>
                  <a:srgbClr val="231F21"/>
                </a:solidFill>
                <a:latin typeface="Arial"/>
                <a:cs typeface="Arial"/>
              </a:rPr>
              <a:t>schwarze</a:t>
            </a:r>
            <a:r>
              <a:rPr dirty="0" sz="1400" spc="20" b="1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400" spc="60" b="1">
                <a:solidFill>
                  <a:srgbClr val="231F21"/>
                </a:solidFill>
                <a:latin typeface="Arial"/>
                <a:cs typeface="Arial"/>
              </a:rPr>
              <a:t>Linie=</a:t>
            </a:r>
            <a:r>
              <a:rPr dirty="0" sz="1400" spc="-60" b="1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400" spc="25" b="1">
                <a:solidFill>
                  <a:srgbClr val="231F21"/>
                </a:solidFill>
                <a:latin typeface="Arial"/>
                <a:cs typeface="Arial"/>
              </a:rPr>
              <a:t>Druckformat</a:t>
            </a:r>
            <a:endParaRPr sz="1400">
              <a:latin typeface="Arial"/>
              <a:cs typeface="Arial"/>
            </a:endParaRPr>
          </a:p>
          <a:p>
            <a:pPr marL="13970" marR="5080" indent="2540">
              <a:lnSpc>
                <a:spcPts val="1490"/>
              </a:lnSpc>
              <a:spcBef>
                <a:spcPts val="40"/>
              </a:spcBef>
            </a:pPr>
            <a:r>
              <a:rPr dirty="0" sz="1100" spc="-10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Teil</a:t>
            </a:r>
            <a:r>
              <a:rPr dirty="0" sz="1100" spc="-5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zwischen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 roter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231F21"/>
                </a:solidFill>
                <a:latin typeface="Arial"/>
                <a:cs typeface="Arial"/>
              </a:rPr>
              <a:t>Linie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und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2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schwarzen</a:t>
            </a:r>
            <a:r>
              <a:rPr dirty="0" sz="1100" spc="9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Linie</a:t>
            </a:r>
            <a:r>
              <a:rPr dirty="0" sz="1100" spc="-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dient</a:t>
            </a:r>
            <a:r>
              <a:rPr dirty="0" sz="1100" spc="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als</a:t>
            </a:r>
            <a:r>
              <a:rPr dirty="0" sz="1100" spc="-4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Überfüller. </a:t>
            </a:r>
            <a:r>
              <a:rPr dirty="0" sz="1100" spc="-29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Grafiken, </a:t>
            </a:r>
            <a:r>
              <a:rPr dirty="0" sz="1100" spc="55">
                <a:solidFill>
                  <a:srgbClr val="231F21"/>
                </a:solidFill>
                <a:latin typeface="Arial"/>
                <a:cs typeface="Arial"/>
              </a:rPr>
              <a:t>Hintergrundbilder</a:t>
            </a:r>
            <a:r>
              <a:rPr dirty="0" sz="1100" spc="-5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oder</a:t>
            </a: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231F21"/>
                </a:solidFill>
                <a:latin typeface="Arial"/>
                <a:cs typeface="Arial"/>
              </a:rPr>
              <a:t>Farbflächen</a:t>
            </a:r>
            <a:r>
              <a:rPr dirty="0" sz="1100" spc="6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die</a:t>
            </a:r>
            <a:r>
              <a:rPr dirty="0" sz="1100" spc="-3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bis</a:t>
            </a:r>
            <a:r>
              <a:rPr dirty="0" sz="1100" spc="-7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zur</a:t>
            </a:r>
            <a:r>
              <a:rPr dirty="0" sz="1100" spc="-2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roten</a:t>
            </a:r>
            <a:r>
              <a:rPr dirty="0" sz="1100" spc="-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Linie</a:t>
            </a:r>
            <a:endParaRPr sz="1100">
              <a:latin typeface="Arial"/>
              <a:cs typeface="Arial"/>
            </a:endParaRPr>
          </a:p>
          <a:p>
            <a:pPr marL="13970" marR="478155" indent="3810">
              <a:lnSpc>
                <a:spcPts val="1490"/>
              </a:lnSpc>
              <a:spcBef>
                <a:spcPts val="25"/>
              </a:spcBef>
            </a:pP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reichen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231F21"/>
                </a:solidFill>
                <a:latin typeface="Arial"/>
                <a:cs typeface="Arial"/>
              </a:rPr>
              <a:t>sollten</a:t>
            </a:r>
            <a:r>
              <a:rPr dirty="0" sz="1100" spc="-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über</a:t>
            </a:r>
            <a:r>
              <a:rPr dirty="0" sz="1100" spc="-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diese</a:t>
            </a:r>
            <a:r>
              <a:rPr dirty="0" sz="1100" spc="-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hinaus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ragen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70">
                <a:solidFill>
                  <a:srgbClr val="231F21"/>
                </a:solidFill>
                <a:latin typeface="Arial"/>
                <a:cs typeface="Arial"/>
              </a:rPr>
              <a:t>um</a:t>
            </a:r>
            <a:r>
              <a:rPr dirty="0" sz="1100" spc="-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nach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2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Endfertigung </a:t>
            </a:r>
            <a:r>
              <a:rPr dirty="0" sz="1100" spc="-29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sauber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bedruckte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231F21"/>
                </a:solidFill>
                <a:latin typeface="Arial"/>
                <a:cs typeface="Arial"/>
              </a:rPr>
              <a:t>Ränder</a:t>
            </a:r>
            <a:r>
              <a:rPr dirty="0" sz="1100" spc="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231F21"/>
                </a:solidFill>
                <a:latin typeface="Arial"/>
                <a:cs typeface="Arial"/>
              </a:rPr>
              <a:t>zu</a:t>
            </a:r>
            <a:r>
              <a:rPr dirty="0" sz="1100" spc="-2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erhalten.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4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dirty="0" sz="1400" spc="20" b="1">
                <a:solidFill>
                  <a:srgbClr val="8CC63F"/>
                </a:solidFill>
                <a:latin typeface="Arial"/>
                <a:cs typeface="Arial"/>
              </a:rPr>
              <a:t>grüne</a:t>
            </a:r>
            <a:r>
              <a:rPr dirty="0" sz="1400" spc="-40" b="1">
                <a:solidFill>
                  <a:srgbClr val="8CC63F"/>
                </a:solidFill>
                <a:latin typeface="Arial"/>
                <a:cs typeface="Arial"/>
              </a:rPr>
              <a:t> </a:t>
            </a:r>
            <a:r>
              <a:rPr dirty="0" sz="1400" spc="60" b="1">
                <a:solidFill>
                  <a:srgbClr val="8CC63F"/>
                </a:solidFill>
                <a:latin typeface="Arial"/>
                <a:cs typeface="Arial"/>
              </a:rPr>
              <a:t>Linie=</a:t>
            </a:r>
            <a:r>
              <a:rPr dirty="0" sz="1400" spc="-60" b="1">
                <a:solidFill>
                  <a:srgbClr val="8CC63F"/>
                </a:solidFill>
                <a:latin typeface="Arial"/>
                <a:cs typeface="Arial"/>
              </a:rPr>
              <a:t> </a:t>
            </a:r>
            <a:r>
              <a:rPr dirty="0" sz="1400" spc="20" b="1">
                <a:solidFill>
                  <a:srgbClr val="8CC63F"/>
                </a:solidFill>
                <a:latin typeface="Arial"/>
                <a:cs typeface="Arial"/>
              </a:rPr>
              <a:t>Faltung</a:t>
            </a:r>
            <a:endParaRPr sz="1400">
              <a:latin typeface="Arial"/>
              <a:cs typeface="Arial"/>
            </a:endParaRPr>
          </a:p>
          <a:p>
            <a:pPr marL="17145">
              <a:lnSpc>
                <a:spcPct val="100000"/>
              </a:lnSpc>
              <a:spcBef>
                <a:spcPts val="135"/>
              </a:spcBef>
            </a:pPr>
            <a:r>
              <a:rPr dirty="0" sz="1100" spc="5">
                <a:solidFill>
                  <a:srgbClr val="231F21"/>
                </a:solidFill>
                <a:latin typeface="Arial"/>
                <a:cs typeface="Arial"/>
              </a:rPr>
              <a:t>Bei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0">
                <a:solidFill>
                  <a:srgbClr val="231F21"/>
                </a:solidFill>
                <a:latin typeface="Arial"/>
                <a:cs typeface="Arial"/>
              </a:rPr>
              <a:t>der</a:t>
            </a:r>
            <a:r>
              <a:rPr dirty="0" sz="1100" spc="-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35">
                <a:solidFill>
                  <a:srgbClr val="231F21"/>
                </a:solidFill>
                <a:latin typeface="Arial"/>
                <a:cs typeface="Arial"/>
              </a:rPr>
              <a:t>grünen</a:t>
            </a:r>
            <a:r>
              <a:rPr dirty="0" sz="1100" spc="1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5">
                <a:solidFill>
                  <a:srgbClr val="231F21"/>
                </a:solidFill>
                <a:latin typeface="Arial"/>
                <a:cs typeface="Arial"/>
              </a:rPr>
              <a:t>Linie</a:t>
            </a:r>
            <a:r>
              <a:rPr dirty="0" sz="1100" spc="-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55">
                <a:solidFill>
                  <a:srgbClr val="231F21"/>
                </a:solidFill>
                <a:latin typeface="Arial"/>
                <a:cs typeface="Arial"/>
              </a:rPr>
              <a:t>wird</a:t>
            </a:r>
            <a:r>
              <a:rPr dirty="0" sz="1100" spc="-10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40">
                <a:solidFill>
                  <a:srgbClr val="231F21"/>
                </a:solidFill>
                <a:latin typeface="Arial"/>
                <a:cs typeface="Arial"/>
              </a:rPr>
              <a:t>die</a:t>
            </a:r>
            <a:r>
              <a:rPr dirty="0" sz="1100" spc="-35">
                <a:solidFill>
                  <a:srgbClr val="231F21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231F21"/>
                </a:solidFill>
                <a:latin typeface="Arial"/>
                <a:cs typeface="Arial"/>
              </a:rPr>
              <a:t>Mappe gefalten.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Flügelmappe_A5_PDF-Vorlage.indd</dc:title>
  <dcterms:created xsi:type="dcterms:W3CDTF">2021-07-27T13:33:29Z</dcterms:created>
  <dcterms:modified xsi:type="dcterms:W3CDTF">2021-07-27T13:33:29Z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2021-07-27T00:00:00Z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2021-07-27T00:00:00Z</vt:filetime>
  </property>
</Properties>
</file>